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17"/>
  </p:notesMasterIdLst>
  <p:handoutMasterIdLst>
    <p:handoutMasterId r:id="rId18"/>
  </p:handoutMasterIdLst>
  <p:sldIdLst>
    <p:sldId id="257" r:id="rId5"/>
    <p:sldId id="276" r:id="rId6"/>
    <p:sldId id="452" r:id="rId7"/>
    <p:sldId id="450" r:id="rId8"/>
    <p:sldId id="451" r:id="rId9"/>
    <p:sldId id="454" r:id="rId10"/>
    <p:sldId id="455" r:id="rId11"/>
    <p:sldId id="456" r:id="rId12"/>
    <p:sldId id="459" r:id="rId13"/>
    <p:sldId id="458" r:id="rId14"/>
    <p:sldId id="460" r:id="rId15"/>
    <p:sldId id="317" r:id="rId16"/>
  </p:sldIdLst>
  <p:sldSz cx="9144000" cy="5143500" type="screen16x9"/>
  <p:notesSz cx="7010400" cy="9296400"/>
  <p:defaultTextStyle>
    <a:defPPr>
      <a:defRPr lang="en-US"/>
    </a:defPPr>
    <a:lvl1pPr algn="l" defTabSz="76358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1pPr>
    <a:lvl2pPr marL="381000" indent="76200" algn="l" defTabSz="76358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2pPr>
    <a:lvl3pPr marL="763588" indent="150813" algn="l" defTabSz="76358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3pPr>
    <a:lvl4pPr marL="1146175" indent="225425" algn="l" defTabSz="76358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4pPr>
    <a:lvl5pPr marL="1527175" indent="301625" algn="l" defTabSz="76358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5pPr>
    <a:lvl6pPr marL="2286000" algn="l" defTabSz="914400" rtl="0" eaLnBrk="1" latinLnBrk="0" hangingPunct="1">
      <a:defRPr sz="1500" kern="1200">
        <a:solidFill>
          <a:schemeClr val="tx1"/>
        </a:solidFill>
        <a:latin typeface="Calibri" panose="020F0502020204030204" pitchFamily="34" charset="0"/>
        <a:ea typeface="+mn-ea"/>
        <a:cs typeface="+mn-cs"/>
      </a:defRPr>
    </a:lvl6pPr>
    <a:lvl7pPr marL="2743200" algn="l" defTabSz="914400" rtl="0" eaLnBrk="1" latinLnBrk="0" hangingPunct="1">
      <a:defRPr sz="1500" kern="1200">
        <a:solidFill>
          <a:schemeClr val="tx1"/>
        </a:solidFill>
        <a:latin typeface="Calibri" panose="020F0502020204030204" pitchFamily="34" charset="0"/>
        <a:ea typeface="+mn-ea"/>
        <a:cs typeface="+mn-cs"/>
      </a:defRPr>
    </a:lvl7pPr>
    <a:lvl8pPr marL="3200400" algn="l" defTabSz="914400" rtl="0" eaLnBrk="1" latinLnBrk="0" hangingPunct="1">
      <a:defRPr sz="1500" kern="1200">
        <a:solidFill>
          <a:schemeClr val="tx1"/>
        </a:solidFill>
        <a:latin typeface="Calibri" panose="020F0502020204030204" pitchFamily="34" charset="0"/>
        <a:ea typeface="+mn-ea"/>
        <a:cs typeface="+mn-cs"/>
      </a:defRPr>
    </a:lvl8pPr>
    <a:lvl9pPr marL="3657600" algn="l" defTabSz="914400" rtl="0" eaLnBrk="1" latinLnBrk="0" hangingPunct="1">
      <a:defRPr sz="15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D4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679B4-049C-4ACB-968A-95F48C6E2BC9}" v="148" dt="2020-11-03T22:35:23.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265" autoAdjust="0"/>
    <p:restoredTop sz="94674"/>
  </p:normalViewPr>
  <p:slideViewPr>
    <p:cSldViewPr snapToGrid="0" snapToObjects="1" showGuides="1">
      <p:cViewPr varScale="1">
        <p:scale>
          <a:sx n="54" d="100"/>
          <a:sy n="54" d="100"/>
        </p:scale>
        <p:origin x="29" y="158"/>
      </p:cViewPr>
      <p:guideLst>
        <p:guide orient="horz" pos="1596"/>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evi" userId="892e02198dcdf7bb" providerId="LiveId" clId="{B16679B4-049C-4ACB-968A-95F48C6E2BC9}"/>
    <pc:docChg chg="undo custSel modSld modMainMaster">
      <pc:chgData name="David Levi" userId="892e02198dcdf7bb" providerId="LiveId" clId="{B16679B4-049C-4ACB-968A-95F48C6E2BC9}" dt="2020-11-03T22:35:23.865" v="416"/>
      <pc:docMkLst>
        <pc:docMk/>
      </pc:docMkLst>
      <pc:sldChg chg="delSp modSp modTransition delAnim">
        <pc:chgData name="David Levi" userId="892e02198dcdf7bb" providerId="LiveId" clId="{B16679B4-049C-4ACB-968A-95F48C6E2BC9}" dt="2020-11-03T00:12:34.692" v="402"/>
        <pc:sldMkLst>
          <pc:docMk/>
          <pc:sldMk cId="0" sldId="257"/>
        </pc:sldMkLst>
        <pc:spChg chg="mod">
          <ac:chgData name="David Levi" userId="892e02198dcdf7bb" providerId="LiveId" clId="{B16679B4-049C-4ACB-968A-95F48C6E2BC9}" dt="2020-11-02T15:18:19.492" v="7" actId="1076"/>
          <ac:spMkLst>
            <pc:docMk/>
            <pc:sldMk cId="0" sldId="257"/>
            <ac:spMk id="3" creationId="{BD3FF251-7C82-6E42-8F66-6686C4BFB0AD}"/>
          </ac:spMkLst>
        </pc:spChg>
        <pc:spChg chg="mod">
          <ac:chgData name="David Levi" userId="892e02198dcdf7bb" providerId="LiveId" clId="{B16679B4-049C-4ACB-968A-95F48C6E2BC9}" dt="2020-11-02T15:17:40.219" v="4" actId="1076"/>
          <ac:spMkLst>
            <pc:docMk/>
            <pc:sldMk cId="0" sldId="257"/>
            <ac:spMk id="10" creationId="{E87C6C2D-20C3-C64B-A153-15B14808C76A}"/>
          </ac:spMkLst>
        </pc:spChg>
        <pc:spChg chg="mod">
          <ac:chgData name="David Levi" userId="892e02198dcdf7bb" providerId="LiveId" clId="{B16679B4-049C-4ACB-968A-95F48C6E2BC9}" dt="2020-11-02T15:17:08.009" v="2" actId="14100"/>
          <ac:spMkLst>
            <pc:docMk/>
            <pc:sldMk cId="0" sldId="257"/>
            <ac:spMk id="11" creationId="{8A792040-6E31-914B-9295-F111FBA094D5}"/>
          </ac:spMkLst>
        </pc:spChg>
        <pc:spChg chg="mod">
          <ac:chgData name="David Levi" userId="892e02198dcdf7bb" providerId="LiveId" clId="{B16679B4-049C-4ACB-968A-95F48C6E2BC9}" dt="2020-11-02T15:18:53.818" v="10" actId="14100"/>
          <ac:spMkLst>
            <pc:docMk/>
            <pc:sldMk cId="0" sldId="257"/>
            <ac:spMk id="19" creationId="{1C259C1C-7374-6E49-9FE2-B818C9526103}"/>
          </ac:spMkLst>
        </pc:spChg>
        <pc:picChg chg="mod">
          <ac:chgData name="David Levi" userId="892e02198dcdf7bb" providerId="LiveId" clId="{B16679B4-049C-4ACB-968A-95F48C6E2BC9}" dt="2020-11-02T15:43:54.565" v="269" actId="1076"/>
          <ac:picMkLst>
            <pc:docMk/>
            <pc:sldMk cId="0" sldId="257"/>
            <ac:picMk id="4" creationId="{2A3BF4FE-374E-ED4C-997F-DF3E55D6E3D4}"/>
          </ac:picMkLst>
        </pc:picChg>
        <pc:picChg chg="del">
          <ac:chgData name="David Levi" userId="892e02198dcdf7bb" providerId="LiveId" clId="{B16679B4-049C-4ACB-968A-95F48C6E2BC9}" dt="2020-11-02T15:16:47.393" v="1" actId="478"/>
          <ac:picMkLst>
            <pc:docMk/>
            <pc:sldMk cId="0" sldId="257"/>
            <ac:picMk id="8" creationId="{BF913C9F-E77E-402A-BF10-FF1315F43231}"/>
          </ac:picMkLst>
        </pc:picChg>
      </pc:sldChg>
      <pc:sldChg chg="addSp delSp modSp modTransition addAnim delAnim">
        <pc:chgData name="David Levi" userId="892e02198dcdf7bb" providerId="LiveId" clId="{B16679B4-049C-4ACB-968A-95F48C6E2BC9}" dt="2020-11-03T00:13:01.987" v="403" actId="1076"/>
        <pc:sldMkLst>
          <pc:docMk/>
          <pc:sldMk cId="303077837" sldId="276"/>
        </pc:sldMkLst>
        <pc:spChg chg="add del">
          <ac:chgData name="David Levi" userId="892e02198dcdf7bb" providerId="LiveId" clId="{B16679B4-049C-4ACB-968A-95F48C6E2BC9}" dt="2020-11-03T00:06:14.402" v="395" actId="478"/>
          <ac:spMkLst>
            <pc:docMk/>
            <pc:sldMk cId="303077837" sldId="276"/>
            <ac:spMk id="2" creationId="{00000000-0000-0000-0000-000000000000}"/>
          </ac:spMkLst>
        </pc:spChg>
        <pc:spChg chg="add del">
          <ac:chgData name="David Levi" userId="892e02198dcdf7bb" providerId="LiveId" clId="{B16679B4-049C-4ACB-968A-95F48C6E2BC9}" dt="2020-11-03T00:06:14.402" v="395" actId="478"/>
          <ac:spMkLst>
            <pc:docMk/>
            <pc:sldMk cId="303077837" sldId="276"/>
            <ac:spMk id="3" creationId="{F592C0F1-2B01-4C9F-B3C6-91F21B82E276}"/>
          </ac:spMkLst>
        </pc:spChg>
        <pc:spChg chg="add del mod">
          <ac:chgData name="David Levi" userId="892e02198dcdf7bb" providerId="LiveId" clId="{B16679B4-049C-4ACB-968A-95F48C6E2BC9}" dt="2020-11-03T00:06:14.402" v="395" actId="478"/>
          <ac:spMkLst>
            <pc:docMk/>
            <pc:sldMk cId="303077837" sldId="276"/>
            <ac:spMk id="5" creationId="{EFF4D3A7-88DE-4D3B-8E34-94B22EFC0036}"/>
          </ac:spMkLst>
        </pc:spChg>
        <pc:spChg chg="add del">
          <ac:chgData name="David Levi" userId="892e02198dcdf7bb" providerId="LiveId" clId="{B16679B4-049C-4ACB-968A-95F48C6E2BC9}" dt="2020-11-03T00:06:14.402" v="395" actId="478"/>
          <ac:spMkLst>
            <pc:docMk/>
            <pc:sldMk cId="303077837" sldId="276"/>
            <ac:spMk id="7" creationId="{00000000-0000-0000-0000-000000000000}"/>
          </ac:spMkLst>
        </pc:spChg>
        <pc:spChg chg="add del">
          <ac:chgData name="David Levi" userId="892e02198dcdf7bb" providerId="LiveId" clId="{B16679B4-049C-4ACB-968A-95F48C6E2BC9}" dt="2020-11-03T00:06:14.402" v="395" actId="478"/>
          <ac:spMkLst>
            <pc:docMk/>
            <pc:sldMk cId="303077837" sldId="276"/>
            <ac:spMk id="8" creationId="{B4A386EC-C63E-4672-ABDB-E095096B0DD8}"/>
          </ac:spMkLst>
        </pc:spChg>
        <pc:spChg chg="add del mod">
          <ac:chgData name="David Levi" userId="892e02198dcdf7bb" providerId="LiveId" clId="{B16679B4-049C-4ACB-968A-95F48C6E2BC9}" dt="2020-11-03T00:06:14.402" v="395" actId="478"/>
          <ac:spMkLst>
            <pc:docMk/>
            <pc:sldMk cId="303077837" sldId="276"/>
            <ac:spMk id="11" creationId="{48BCBCC3-D9AA-4DEC-9975-4F2A5BF799A0}"/>
          </ac:spMkLst>
        </pc:spChg>
        <pc:picChg chg="add del">
          <ac:chgData name="David Levi" userId="892e02198dcdf7bb" providerId="LiveId" clId="{B16679B4-049C-4ACB-968A-95F48C6E2BC9}" dt="2020-11-03T00:06:14.402" v="395" actId="478"/>
          <ac:picMkLst>
            <pc:docMk/>
            <pc:sldMk cId="303077837" sldId="276"/>
            <ac:picMk id="6" creationId="{60882E43-25A9-4D81-84FF-88DDE58F1C76}"/>
          </ac:picMkLst>
        </pc:picChg>
        <pc:picChg chg="add del">
          <ac:chgData name="David Levi" userId="892e02198dcdf7bb" providerId="LiveId" clId="{B16679B4-049C-4ACB-968A-95F48C6E2BC9}" dt="2020-11-03T00:07:09.797" v="396" actId="478"/>
          <ac:picMkLst>
            <pc:docMk/>
            <pc:sldMk cId="303077837" sldId="276"/>
            <ac:picMk id="9" creationId="{A3376152-70F5-4281-98BB-C6220C11534F}"/>
          </ac:picMkLst>
        </pc:picChg>
        <pc:picChg chg="del mod">
          <ac:chgData name="David Levi" userId="892e02198dcdf7bb" providerId="LiveId" clId="{B16679B4-049C-4ACB-968A-95F48C6E2BC9}" dt="2020-11-03T00:10:26.167" v="398" actId="478"/>
          <ac:picMkLst>
            <pc:docMk/>
            <pc:sldMk cId="303077837" sldId="276"/>
            <ac:picMk id="12" creationId="{C04018D3-D22A-4DA4-96E1-34DB1EE17ACC}"/>
          </ac:picMkLst>
        </pc:picChg>
        <pc:picChg chg="mod">
          <ac:chgData name="David Levi" userId="892e02198dcdf7bb" providerId="LiveId" clId="{B16679B4-049C-4ACB-968A-95F48C6E2BC9}" dt="2020-11-03T00:13:01.987" v="403" actId="1076"/>
          <ac:picMkLst>
            <pc:docMk/>
            <pc:sldMk cId="303077837" sldId="276"/>
            <ac:picMk id="13" creationId="{96811CEF-ABB0-4F5E-9A98-A5B9BD324292}"/>
          </ac:picMkLst>
        </pc:picChg>
      </pc:sldChg>
      <pc:sldChg chg="modSp modTransition">
        <pc:chgData name="David Levi" userId="892e02198dcdf7bb" providerId="LiveId" clId="{B16679B4-049C-4ACB-968A-95F48C6E2BC9}" dt="2020-11-03T22:35:23.865" v="416"/>
        <pc:sldMkLst>
          <pc:docMk/>
          <pc:sldMk cId="0" sldId="317"/>
        </pc:sldMkLst>
        <pc:picChg chg="mod">
          <ac:chgData name="David Levi" userId="892e02198dcdf7bb" providerId="LiveId" clId="{B16679B4-049C-4ACB-968A-95F48C6E2BC9}" dt="2020-11-03T22:35:02.925" v="415" actId="1076"/>
          <ac:picMkLst>
            <pc:docMk/>
            <pc:sldMk cId="0" sldId="317"/>
            <ac:picMk id="3" creationId="{493FAA0E-4B99-4925-8E06-67198DF057A6}"/>
          </ac:picMkLst>
        </pc:picChg>
      </pc:sldChg>
      <pc:sldChg chg="modSp modTransition">
        <pc:chgData name="David Levi" userId="892e02198dcdf7bb" providerId="LiveId" clId="{B16679B4-049C-4ACB-968A-95F48C6E2BC9}" dt="2020-11-03T00:12:34.692" v="402"/>
        <pc:sldMkLst>
          <pc:docMk/>
          <pc:sldMk cId="3771237589" sldId="450"/>
        </pc:sldMkLst>
        <pc:grpChg chg="mod">
          <ac:chgData name="David Levi" userId="892e02198dcdf7bb" providerId="LiveId" clId="{B16679B4-049C-4ACB-968A-95F48C6E2BC9}" dt="2020-11-02T15:16:15.739" v="0" actId="14100"/>
          <ac:grpSpMkLst>
            <pc:docMk/>
            <pc:sldMk cId="3771237589" sldId="450"/>
            <ac:grpSpMk id="3" creationId="{2C3882A8-BBF1-4ED5-B3EC-7454B9A57CFE}"/>
          </ac:grpSpMkLst>
        </pc:grpChg>
        <pc:picChg chg="mod">
          <ac:chgData name="David Levi" userId="892e02198dcdf7bb" providerId="LiveId" clId="{B16679B4-049C-4ACB-968A-95F48C6E2BC9}" dt="2020-11-02T15:27:54.001" v="17" actId="1076"/>
          <ac:picMkLst>
            <pc:docMk/>
            <pc:sldMk cId="3771237589" sldId="450"/>
            <ac:picMk id="6" creationId="{7A454F0C-D96B-4195-867F-EF0CEC270A1A}"/>
          </ac:picMkLst>
        </pc:picChg>
      </pc:sldChg>
      <pc:sldChg chg="delSp modSp modTransition delAnim">
        <pc:chgData name="David Levi" userId="892e02198dcdf7bb" providerId="LiveId" clId="{B16679B4-049C-4ACB-968A-95F48C6E2BC9}" dt="2020-11-03T00:12:34.692" v="402"/>
        <pc:sldMkLst>
          <pc:docMk/>
          <pc:sldMk cId="715355920" sldId="451"/>
        </pc:sldMkLst>
        <pc:picChg chg="del mod">
          <ac:chgData name="David Levi" userId="892e02198dcdf7bb" providerId="LiveId" clId="{B16679B4-049C-4ACB-968A-95F48C6E2BC9}" dt="2020-11-02T15:23:15.970" v="13" actId="478"/>
          <ac:picMkLst>
            <pc:docMk/>
            <pc:sldMk cId="715355920" sldId="451"/>
            <ac:picMk id="3" creationId="{0208A189-A3E5-4326-9BCA-712CDE31B071}"/>
          </ac:picMkLst>
        </pc:picChg>
        <pc:picChg chg="mod">
          <ac:chgData name="David Levi" userId="892e02198dcdf7bb" providerId="LiveId" clId="{B16679B4-049C-4ACB-968A-95F48C6E2BC9}" dt="2020-11-02T15:23:22.008" v="14" actId="1076"/>
          <ac:picMkLst>
            <pc:docMk/>
            <pc:sldMk cId="715355920" sldId="451"/>
            <ac:picMk id="4" creationId="{A9421BF6-3BE0-4E9A-A7AB-042E12A922DE}"/>
          </ac:picMkLst>
        </pc:picChg>
      </pc:sldChg>
      <pc:sldChg chg="modTransition">
        <pc:chgData name="David Levi" userId="892e02198dcdf7bb" providerId="LiveId" clId="{B16679B4-049C-4ACB-968A-95F48C6E2BC9}" dt="2020-11-03T00:12:34.692" v="402"/>
        <pc:sldMkLst>
          <pc:docMk/>
          <pc:sldMk cId="2218339116" sldId="452"/>
        </pc:sldMkLst>
      </pc:sldChg>
      <pc:sldChg chg="delSp modSp modTransition delAnim">
        <pc:chgData name="David Levi" userId="892e02198dcdf7bb" providerId="LiveId" clId="{B16679B4-049C-4ACB-968A-95F48C6E2BC9}" dt="2020-11-03T22:30:04.214" v="404"/>
        <pc:sldMkLst>
          <pc:docMk/>
          <pc:sldMk cId="2645704144" sldId="454"/>
        </pc:sldMkLst>
        <pc:picChg chg="del mod">
          <ac:chgData name="David Levi" userId="892e02198dcdf7bb" providerId="LiveId" clId="{B16679B4-049C-4ACB-968A-95F48C6E2BC9}" dt="2020-11-02T15:30:51.603" v="19" actId="478"/>
          <ac:picMkLst>
            <pc:docMk/>
            <pc:sldMk cId="2645704144" sldId="454"/>
            <ac:picMk id="6" creationId="{DC8BBDCC-CFB3-4612-8DF0-F7EAC96D0CAE}"/>
          </ac:picMkLst>
        </pc:picChg>
        <pc:picChg chg="mod">
          <ac:chgData name="David Levi" userId="892e02198dcdf7bb" providerId="LiveId" clId="{B16679B4-049C-4ACB-968A-95F48C6E2BC9}" dt="2020-11-02T15:31:28.586" v="20" actId="1076"/>
          <ac:picMkLst>
            <pc:docMk/>
            <pc:sldMk cId="2645704144" sldId="454"/>
            <ac:picMk id="7" creationId="{FD9BCFE5-56C3-481B-8749-E796695CDD46}"/>
          </ac:picMkLst>
        </pc:picChg>
      </pc:sldChg>
      <pc:sldChg chg="delSp modSp modTransition delAnim">
        <pc:chgData name="David Levi" userId="892e02198dcdf7bb" providerId="LiveId" clId="{B16679B4-049C-4ACB-968A-95F48C6E2BC9}" dt="2020-11-03T00:12:34.692" v="402"/>
        <pc:sldMkLst>
          <pc:docMk/>
          <pc:sldMk cId="2966424490" sldId="455"/>
        </pc:sldMkLst>
        <pc:picChg chg="del">
          <ac:chgData name="David Levi" userId="892e02198dcdf7bb" providerId="LiveId" clId="{B16679B4-049C-4ACB-968A-95F48C6E2BC9}" dt="2020-11-02T15:25:52.650" v="15" actId="478"/>
          <ac:picMkLst>
            <pc:docMk/>
            <pc:sldMk cId="2966424490" sldId="455"/>
            <ac:picMk id="6" creationId="{0B2FA097-5386-429B-8A6F-EF3D3EDE1AEE}"/>
          </ac:picMkLst>
        </pc:picChg>
        <pc:picChg chg="mod">
          <ac:chgData name="David Levi" userId="892e02198dcdf7bb" providerId="LiveId" clId="{B16679B4-049C-4ACB-968A-95F48C6E2BC9}" dt="2020-11-02T15:26:29.854" v="16" actId="1076"/>
          <ac:picMkLst>
            <pc:docMk/>
            <pc:sldMk cId="2966424490" sldId="455"/>
            <ac:picMk id="7" creationId="{57DC61DC-837C-4A74-9C4E-A884B694B09B}"/>
          </ac:picMkLst>
        </pc:picChg>
      </pc:sldChg>
      <pc:sldChg chg="delSp modSp modTransition delAnim">
        <pc:chgData name="David Levi" userId="892e02198dcdf7bb" providerId="LiveId" clId="{B16679B4-049C-4ACB-968A-95F48C6E2BC9}" dt="2020-11-03T00:12:34.692" v="402"/>
        <pc:sldMkLst>
          <pc:docMk/>
          <pc:sldMk cId="3937839957" sldId="456"/>
        </pc:sldMkLst>
        <pc:spChg chg="mod">
          <ac:chgData name="David Levi" userId="892e02198dcdf7bb" providerId="LiveId" clId="{B16679B4-049C-4ACB-968A-95F48C6E2BC9}" dt="2020-11-02T15:55:03.336" v="367" actId="20577"/>
          <ac:spMkLst>
            <pc:docMk/>
            <pc:sldMk cId="3937839957" sldId="456"/>
            <ac:spMk id="5" creationId="{80E14295-4F81-489B-870D-7309A46BE442}"/>
          </ac:spMkLst>
        </pc:spChg>
        <pc:grpChg chg="mod">
          <ac:chgData name="David Levi" userId="892e02198dcdf7bb" providerId="LiveId" clId="{B16679B4-049C-4ACB-968A-95F48C6E2BC9}" dt="2020-11-02T15:54:12.132" v="361" actId="14100"/>
          <ac:grpSpMkLst>
            <pc:docMk/>
            <pc:sldMk cId="3937839957" sldId="456"/>
            <ac:grpSpMk id="3" creationId="{FC144FC9-C484-447C-9B1F-D4DCBC76F599}"/>
          </ac:grpSpMkLst>
        </pc:grpChg>
        <pc:picChg chg="del mod">
          <ac:chgData name="David Levi" userId="892e02198dcdf7bb" providerId="LiveId" clId="{B16679B4-049C-4ACB-968A-95F48C6E2BC9}" dt="2020-11-02T15:37:20.576" v="261" actId="478"/>
          <ac:picMkLst>
            <pc:docMk/>
            <pc:sldMk cId="3937839957" sldId="456"/>
            <ac:picMk id="6" creationId="{9C42B202-8502-479C-B8A1-5D39B3894FD6}"/>
          </ac:picMkLst>
        </pc:picChg>
        <pc:picChg chg="mod">
          <ac:chgData name="David Levi" userId="892e02198dcdf7bb" providerId="LiveId" clId="{B16679B4-049C-4ACB-968A-95F48C6E2BC9}" dt="2020-11-02T15:37:59.258" v="262" actId="1076"/>
          <ac:picMkLst>
            <pc:docMk/>
            <pc:sldMk cId="3937839957" sldId="456"/>
            <ac:picMk id="7" creationId="{4E84638B-0B76-42AC-8365-0563F435F094}"/>
          </ac:picMkLst>
        </pc:picChg>
      </pc:sldChg>
      <pc:sldChg chg="modSp modTransition">
        <pc:chgData name="David Levi" userId="892e02198dcdf7bb" providerId="LiveId" clId="{B16679B4-049C-4ACB-968A-95F48C6E2BC9}" dt="2020-11-03T00:12:34.692" v="402"/>
        <pc:sldMkLst>
          <pc:docMk/>
          <pc:sldMk cId="3428963199" sldId="458"/>
        </pc:sldMkLst>
        <pc:picChg chg="mod">
          <ac:chgData name="David Levi" userId="892e02198dcdf7bb" providerId="LiveId" clId="{B16679B4-049C-4ACB-968A-95F48C6E2BC9}" dt="2020-11-02T15:42:42.357" v="267" actId="1076"/>
          <ac:picMkLst>
            <pc:docMk/>
            <pc:sldMk cId="3428963199" sldId="458"/>
            <ac:picMk id="6" creationId="{6219CF56-B7D9-45E7-9DBD-945FD5E795CE}"/>
          </ac:picMkLst>
        </pc:picChg>
      </pc:sldChg>
      <pc:sldChg chg="delSp modSp modTransition delAnim">
        <pc:chgData name="David Levi" userId="892e02198dcdf7bb" providerId="LiveId" clId="{B16679B4-049C-4ACB-968A-95F48C6E2BC9}" dt="2020-11-03T00:12:34.692" v="402"/>
        <pc:sldMkLst>
          <pc:docMk/>
          <pc:sldMk cId="1576703681" sldId="459"/>
        </pc:sldMkLst>
        <pc:spChg chg="mod">
          <ac:chgData name="David Levi" userId="892e02198dcdf7bb" providerId="LiveId" clId="{B16679B4-049C-4ACB-968A-95F48C6E2BC9}" dt="2020-11-02T15:38:31.584" v="263" actId="20577"/>
          <ac:spMkLst>
            <pc:docMk/>
            <pc:sldMk cId="1576703681" sldId="459"/>
            <ac:spMk id="5" creationId="{4B383892-D4F1-4F22-B432-65EE246A0168}"/>
          </ac:spMkLst>
        </pc:spChg>
        <pc:picChg chg="del mod">
          <ac:chgData name="David Levi" userId="892e02198dcdf7bb" providerId="LiveId" clId="{B16679B4-049C-4ACB-968A-95F48C6E2BC9}" dt="2020-11-02T15:40:21.793" v="265" actId="478"/>
          <ac:picMkLst>
            <pc:docMk/>
            <pc:sldMk cId="1576703681" sldId="459"/>
            <ac:picMk id="6" creationId="{523F78DD-DB69-4C02-B097-CB50581AD65F}"/>
          </ac:picMkLst>
        </pc:picChg>
        <pc:picChg chg="mod">
          <ac:chgData name="David Levi" userId="892e02198dcdf7bb" providerId="LiveId" clId="{B16679B4-049C-4ACB-968A-95F48C6E2BC9}" dt="2020-11-02T15:41:07.937" v="266" actId="1076"/>
          <ac:picMkLst>
            <pc:docMk/>
            <pc:sldMk cId="1576703681" sldId="459"/>
            <ac:picMk id="7" creationId="{67831A7A-97E9-49E5-925D-A94F2BE26012}"/>
          </ac:picMkLst>
        </pc:picChg>
      </pc:sldChg>
      <pc:sldChg chg="modSp modTransition">
        <pc:chgData name="David Levi" userId="892e02198dcdf7bb" providerId="LiveId" clId="{B16679B4-049C-4ACB-968A-95F48C6E2BC9}" dt="2020-11-03T22:30:40.149" v="414"/>
        <pc:sldMkLst>
          <pc:docMk/>
          <pc:sldMk cId="1632230951" sldId="460"/>
        </pc:sldMkLst>
        <pc:picChg chg="mod">
          <ac:chgData name="David Levi" userId="892e02198dcdf7bb" providerId="LiveId" clId="{B16679B4-049C-4ACB-968A-95F48C6E2BC9}" dt="2020-11-02T15:43:18.844" v="268" actId="1076"/>
          <ac:picMkLst>
            <pc:docMk/>
            <pc:sldMk cId="1632230951" sldId="460"/>
            <ac:picMk id="3" creationId="{AED870D5-9AEE-4683-8CCF-5D7558824989}"/>
          </ac:picMkLst>
        </pc:picChg>
      </pc:sldChg>
      <pc:sldMasterChg chg="modTransition modSldLayout">
        <pc:chgData name="David Levi" userId="892e02198dcdf7bb" providerId="LiveId" clId="{B16679B4-049C-4ACB-968A-95F48C6E2BC9}" dt="2020-11-03T00:12:34.692" v="402"/>
        <pc:sldMasterMkLst>
          <pc:docMk/>
          <pc:sldMasterMk cId="0" sldId="2147483696"/>
        </pc:sldMasterMkLst>
        <pc:sldLayoutChg chg="modTransition">
          <pc:chgData name="David Levi" userId="892e02198dcdf7bb" providerId="LiveId" clId="{B16679B4-049C-4ACB-968A-95F48C6E2BC9}" dt="2020-11-03T00:12:34.692" v="402"/>
          <pc:sldLayoutMkLst>
            <pc:docMk/>
            <pc:sldMasterMk cId="0" sldId="2147483696"/>
            <pc:sldLayoutMk cId="1864637670" sldId="2147483697"/>
          </pc:sldLayoutMkLst>
        </pc:sldLayoutChg>
        <pc:sldLayoutChg chg="modTransition">
          <pc:chgData name="David Levi" userId="892e02198dcdf7bb" providerId="LiveId" clId="{B16679B4-049C-4ACB-968A-95F48C6E2BC9}" dt="2020-11-03T00:12:34.692" v="402"/>
          <pc:sldLayoutMkLst>
            <pc:docMk/>
            <pc:sldMasterMk cId="0" sldId="2147483696"/>
            <pc:sldLayoutMk cId="1396816105" sldId="2147483698"/>
          </pc:sldLayoutMkLst>
        </pc:sldLayoutChg>
        <pc:sldLayoutChg chg="modTransition">
          <pc:chgData name="David Levi" userId="892e02198dcdf7bb" providerId="LiveId" clId="{B16679B4-049C-4ACB-968A-95F48C6E2BC9}" dt="2020-11-03T00:12:34.692" v="402"/>
          <pc:sldLayoutMkLst>
            <pc:docMk/>
            <pc:sldMasterMk cId="0" sldId="2147483696"/>
            <pc:sldLayoutMk cId="97044097" sldId="2147483699"/>
          </pc:sldLayoutMkLst>
        </pc:sldLayoutChg>
        <pc:sldLayoutChg chg="modTransition">
          <pc:chgData name="David Levi" userId="892e02198dcdf7bb" providerId="LiveId" clId="{B16679B4-049C-4ACB-968A-95F48C6E2BC9}" dt="2020-11-03T00:12:34.692" v="402"/>
          <pc:sldLayoutMkLst>
            <pc:docMk/>
            <pc:sldMasterMk cId="0" sldId="2147483696"/>
            <pc:sldLayoutMk cId="3291734343" sldId="2147483700"/>
          </pc:sldLayoutMkLst>
        </pc:sldLayoutChg>
        <pc:sldLayoutChg chg="modTransition">
          <pc:chgData name="David Levi" userId="892e02198dcdf7bb" providerId="LiveId" clId="{B16679B4-049C-4ACB-968A-95F48C6E2BC9}" dt="2020-11-03T00:12:34.692" v="402"/>
          <pc:sldLayoutMkLst>
            <pc:docMk/>
            <pc:sldMasterMk cId="0" sldId="2147483696"/>
            <pc:sldLayoutMk cId="3966269926" sldId="2147483701"/>
          </pc:sldLayoutMkLst>
        </pc:sldLayoutChg>
        <pc:sldLayoutChg chg="modTransition">
          <pc:chgData name="David Levi" userId="892e02198dcdf7bb" providerId="LiveId" clId="{B16679B4-049C-4ACB-968A-95F48C6E2BC9}" dt="2020-11-03T00:12:34.692" v="402"/>
          <pc:sldLayoutMkLst>
            <pc:docMk/>
            <pc:sldMasterMk cId="0" sldId="2147483696"/>
            <pc:sldLayoutMk cId="3750118608" sldId="2147483702"/>
          </pc:sldLayoutMkLst>
        </pc:sldLayoutChg>
        <pc:sldLayoutChg chg="modTransition">
          <pc:chgData name="David Levi" userId="892e02198dcdf7bb" providerId="LiveId" clId="{B16679B4-049C-4ACB-968A-95F48C6E2BC9}" dt="2020-11-03T00:12:34.692" v="402"/>
          <pc:sldLayoutMkLst>
            <pc:docMk/>
            <pc:sldMasterMk cId="0" sldId="2147483696"/>
            <pc:sldLayoutMk cId="91587921" sldId="2147483703"/>
          </pc:sldLayoutMkLst>
        </pc:sldLayoutChg>
        <pc:sldLayoutChg chg="modTransition">
          <pc:chgData name="David Levi" userId="892e02198dcdf7bb" providerId="LiveId" clId="{B16679B4-049C-4ACB-968A-95F48C6E2BC9}" dt="2020-11-03T00:12:34.692" v="402"/>
          <pc:sldLayoutMkLst>
            <pc:docMk/>
            <pc:sldMasterMk cId="0" sldId="2147483696"/>
            <pc:sldLayoutMk cId="3587964995" sldId="2147483704"/>
          </pc:sldLayoutMkLst>
        </pc:sldLayoutChg>
        <pc:sldLayoutChg chg="modTransition">
          <pc:chgData name="David Levi" userId="892e02198dcdf7bb" providerId="LiveId" clId="{B16679B4-049C-4ACB-968A-95F48C6E2BC9}" dt="2020-11-03T00:12:34.692" v="402"/>
          <pc:sldLayoutMkLst>
            <pc:docMk/>
            <pc:sldMasterMk cId="0" sldId="2147483696"/>
            <pc:sldLayoutMk cId="3386012337" sldId="2147483705"/>
          </pc:sldLayoutMkLst>
        </pc:sldLayoutChg>
        <pc:sldLayoutChg chg="modTransition">
          <pc:chgData name="David Levi" userId="892e02198dcdf7bb" providerId="LiveId" clId="{B16679B4-049C-4ACB-968A-95F48C6E2BC9}" dt="2020-11-03T00:12:34.692" v="402"/>
          <pc:sldLayoutMkLst>
            <pc:docMk/>
            <pc:sldMasterMk cId="0" sldId="2147483696"/>
            <pc:sldLayoutMk cId="1979155895" sldId="2147483706"/>
          </pc:sldLayoutMkLst>
        </pc:sldLayoutChg>
        <pc:sldLayoutChg chg="modTransition">
          <pc:chgData name="David Levi" userId="892e02198dcdf7bb" providerId="LiveId" clId="{B16679B4-049C-4ACB-968A-95F48C6E2BC9}" dt="2020-11-03T00:12:34.692" v="402"/>
          <pc:sldLayoutMkLst>
            <pc:docMk/>
            <pc:sldMasterMk cId="0" sldId="2147483696"/>
            <pc:sldLayoutMk cId="854055468" sldId="2147483707"/>
          </pc:sldLayoutMkLst>
        </pc:sldLayoutChg>
        <pc:sldLayoutChg chg="modTransition">
          <pc:chgData name="David Levi" userId="892e02198dcdf7bb" providerId="LiveId" clId="{B16679B4-049C-4ACB-968A-95F48C6E2BC9}" dt="2020-11-03T00:12:34.692" v="402"/>
          <pc:sldLayoutMkLst>
            <pc:docMk/>
            <pc:sldMasterMk cId="0" sldId="2147483696"/>
            <pc:sldLayoutMk cId="4104605081" sldId="214748370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CEF146-934A-FB4D-9A96-5A13671706CE}"/>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defTabSz="778636"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CBAE47D-BA9F-7648-829F-8FFEEE05DD64}"/>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defTabSz="778636" eaLnBrk="1" fontAlgn="auto" hangingPunct="1">
              <a:spcBef>
                <a:spcPts val="0"/>
              </a:spcBef>
              <a:spcAft>
                <a:spcPts val="0"/>
              </a:spcAft>
              <a:defRPr sz="1200">
                <a:latin typeface="+mn-lt"/>
              </a:defRPr>
            </a:lvl1pPr>
          </a:lstStyle>
          <a:p>
            <a:pPr>
              <a:defRPr/>
            </a:pPr>
            <a:fld id="{75AA9F7F-02DE-9C40-B61B-4DC356F5FB0D}" type="datetimeFigureOut">
              <a:rPr lang="en-US"/>
              <a:pPr>
                <a:defRPr/>
              </a:pPr>
              <a:t>11/11/2020</a:t>
            </a:fld>
            <a:endParaRPr lang="en-US" dirty="0"/>
          </a:p>
        </p:txBody>
      </p:sp>
      <p:sp>
        <p:nvSpPr>
          <p:cNvPr id="4" name="Footer Placeholder 3">
            <a:extLst>
              <a:ext uri="{FF2B5EF4-FFF2-40B4-BE49-F238E27FC236}">
                <a16:creationId xmlns:a16="http://schemas.microsoft.com/office/drawing/2014/main" id="{81482B11-F6F5-714C-BC76-7E0B172499A4}"/>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defTabSz="778636"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1DDC4115-699E-0246-A964-00DAB889E229}"/>
              </a:ext>
            </a:extLst>
          </p:cNvPr>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defTabSz="778636" eaLnBrk="1" fontAlgn="auto" hangingPunct="1">
              <a:spcBef>
                <a:spcPts val="0"/>
              </a:spcBef>
              <a:spcAft>
                <a:spcPts val="0"/>
              </a:spcAft>
              <a:defRPr sz="1200">
                <a:latin typeface="+mn-lt"/>
              </a:defRPr>
            </a:lvl1pPr>
          </a:lstStyle>
          <a:p>
            <a:pPr>
              <a:defRPr/>
            </a:pPr>
            <a:fld id="{973301D9-395E-3941-880A-2D1C89BF46E0}" type="slidenum">
              <a:rPr lang="en-US"/>
              <a:pPr>
                <a:defRPr/>
              </a:pPr>
              <a:t>‹#›</a:t>
            </a:fld>
            <a:endParaRPr lang="en-US" dirty="0"/>
          </a:p>
        </p:txBody>
      </p:sp>
    </p:spTree>
    <p:extLst>
      <p:ext uri="{BB962C8B-B14F-4D97-AF65-F5344CB8AC3E}">
        <p14:creationId xmlns:p14="http://schemas.microsoft.com/office/powerpoint/2010/main" val="1539083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826636-9BE5-8E43-A87C-4F247B68E3FD}"/>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defTabSz="778636"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63169E8-4E14-4D4C-9A50-4FF41BE97C4F}"/>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defTabSz="778636" eaLnBrk="1" fontAlgn="auto" hangingPunct="1">
              <a:spcBef>
                <a:spcPts val="0"/>
              </a:spcBef>
              <a:spcAft>
                <a:spcPts val="0"/>
              </a:spcAft>
              <a:defRPr sz="1200">
                <a:latin typeface="+mn-lt"/>
              </a:defRPr>
            </a:lvl1pPr>
          </a:lstStyle>
          <a:p>
            <a:pPr>
              <a:defRPr/>
            </a:pPr>
            <a:fld id="{9B81C918-08A3-7540-AC4B-6F6F1BC61EFC}" type="datetimeFigureOut">
              <a:rPr lang="en-US"/>
              <a:pPr>
                <a:defRPr/>
              </a:pPr>
              <a:t>11/11/2020</a:t>
            </a:fld>
            <a:endParaRPr lang="en-US" dirty="0"/>
          </a:p>
        </p:txBody>
      </p:sp>
      <p:sp>
        <p:nvSpPr>
          <p:cNvPr id="4" name="Slide Image Placeholder 3">
            <a:extLst>
              <a:ext uri="{FF2B5EF4-FFF2-40B4-BE49-F238E27FC236}">
                <a16:creationId xmlns:a16="http://schemas.microsoft.com/office/drawing/2014/main" id="{5DFD06BF-4441-684F-99F7-46DFC767FD5B}"/>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235EC2CB-1BDF-AE44-B196-3A4AFD7E1690}"/>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E16136A-ED94-0F4A-A100-90619BAD6B87}"/>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defTabSz="778636"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13DA77E-B46E-1249-B9A2-130341A0A96C}"/>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defTabSz="778636" eaLnBrk="1" fontAlgn="auto" hangingPunct="1">
              <a:spcBef>
                <a:spcPts val="0"/>
              </a:spcBef>
              <a:spcAft>
                <a:spcPts val="0"/>
              </a:spcAft>
              <a:defRPr sz="1200">
                <a:latin typeface="+mn-lt"/>
              </a:defRPr>
            </a:lvl1pPr>
          </a:lstStyle>
          <a:p>
            <a:pPr>
              <a:defRPr/>
            </a:pPr>
            <a:fld id="{FEA4F1A4-D32D-D148-A67F-34F1BFAA248D}" type="slidenum">
              <a:rPr lang="en-US"/>
              <a:pPr>
                <a:defRPr/>
              </a:pPr>
              <a:t>‹#›</a:t>
            </a:fld>
            <a:endParaRPr lang="en-US" dirty="0"/>
          </a:p>
        </p:txBody>
      </p:sp>
    </p:spTree>
    <p:extLst>
      <p:ext uri="{BB962C8B-B14F-4D97-AF65-F5344CB8AC3E}">
        <p14:creationId xmlns:p14="http://schemas.microsoft.com/office/powerpoint/2010/main" val="3284366422"/>
      </p:ext>
    </p:extLst>
  </p:cSld>
  <p:clrMap bg1="lt1" tx1="dk1" bg2="lt2" tx2="dk2" accent1="accent1" accent2="accent2" accent3="accent3" accent4="accent4" accent5="accent5" accent6="accent6" hlink="hlink" folHlink="folHlink"/>
  <p:notesStyle>
    <a:lvl1pPr algn="l" defTabSz="763588" rtl="0" eaLnBrk="0" fontAlgn="base" hangingPunct="0">
      <a:spcBef>
        <a:spcPct val="30000"/>
      </a:spcBef>
      <a:spcAft>
        <a:spcPct val="0"/>
      </a:spcAft>
      <a:defRPr sz="1000" kern="1200">
        <a:solidFill>
          <a:schemeClr val="tx1"/>
        </a:solidFill>
        <a:latin typeface="+mn-lt"/>
        <a:ea typeface="+mn-ea"/>
        <a:cs typeface="+mn-cs"/>
      </a:defRPr>
    </a:lvl1pPr>
    <a:lvl2pPr marL="381000" algn="l" defTabSz="763588" rtl="0" eaLnBrk="0" fontAlgn="base" hangingPunct="0">
      <a:spcBef>
        <a:spcPct val="30000"/>
      </a:spcBef>
      <a:spcAft>
        <a:spcPct val="0"/>
      </a:spcAft>
      <a:defRPr sz="1000" kern="1200">
        <a:solidFill>
          <a:schemeClr val="tx1"/>
        </a:solidFill>
        <a:latin typeface="+mn-lt"/>
        <a:ea typeface="+mn-ea"/>
        <a:cs typeface="+mn-cs"/>
      </a:defRPr>
    </a:lvl2pPr>
    <a:lvl3pPr marL="763588" algn="l" defTabSz="763588" rtl="0" eaLnBrk="0" fontAlgn="base" hangingPunct="0">
      <a:spcBef>
        <a:spcPct val="30000"/>
      </a:spcBef>
      <a:spcAft>
        <a:spcPct val="0"/>
      </a:spcAft>
      <a:defRPr sz="1000" kern="1200">
        <a:solidFill>
          <a:schemeClr val="tx1"/>
        </a:solidFill>
        <a:latin typeface="+mn-lt"/>
        <a:ea typeface="+mn-ea"/>
        <a:cs typeface="+mn-cs"/>
      </a:defRPr>
    </a:lvl3pPr>
    <a:lvl4pPr marL="1146175" algn="l" defTabSz="763588" rtl="0" eaLnBrk="0" fontAlgn="base" hangingPunct="0">
      <a:spcBef>
        <a:spcPct val="30000"/>
      </a:spcBef>
      <a:spcAft>
        <a:spcPct val="0"/>
      </a:spcAft>
      <a:defRPr sz="1000" kern="1200">
        <a:solidFill>
          <a:schemeClr val="tx1"/>
        </a:solidFill>
        <a:latin typeface="+mn-lt"/>
        <a:ea typeface="+mn-ea"/>
        <a:cs typeface="+mn-cs"/>
      </a:defRPr>
    </a:lvl4pPr>
    <a:lvl5pPr marL="1527175" algn="l" defTabSz="763588" rtl="0" eaLnBrk="0" fontAlgn="base" hangingPunct="0">
      <a:spcBef>
        <a:spcPct val="30000"/>
      </a:spcBef>
      <a:spcAft>
        <a:spcPct val="0"/>
      </a:spcAft>
      <a:defRPr sz="1000" kern="1200">
        <a:solidFill>
          <a:schemeClr val="tx1"/>
        </a:solidFill>
        <a:latin typeface="+mn-lt"/>
        <a:ea typeface="+mn-ea"/>
        <a:cs typeface="+mn-cs"/>
      </a:defRPr>
    </a:lvl5pPr>
    <a:lvl6pPr marL="1910296" algn="l" defTabSz="764118" rtl="0" eaLnBrk="1" latinLnBrk="0" hangingPunct="1">
      <a:defRPr sz="1003" kern="1200">
        <a:solidFill>
          <a:schemeClr val="tx1"/>
        </a:solidFill>
        <a:latin typeface="+mn-lt"/>
        <a:ea typeface="+mn-ea"/>
        <a:cs typeface="+mn-cs"/>
      </a:defRPr>
    </a:lvl6pPr>
    <a:lvl7pPr marL="2292355" algn="l" defTabSz="764118" rtl="0" eaLnBrk="1" latinLnBrk="0" hangingPunct="1">
      <a:defRPr sz="1003" kern="1200">
        <a:solidFill>
          <a:schemeClr val="tx1"/>
        </a:solidFill>
        <a:latin typeface="+mn-lt"/>
        <a:ea typeface="+mn-ea"/>
        <a:cs typeface="+mn-cs"/>
      </a:defRPr>
    </a:lvl7pPr>
    <a:lvl8pPr marL="2674415" algn="l" defTabSz="764118" rtl="0" eaLnBrk="1" latinLnBrk="0" hangingPunct="1">
      <a:defRPr sz="1003" kern="1200">
        <a:solidFill>
          <a:schemeClr val="tx1"/>
        </a:solidFill>
        <a:latin typeface="+mn-lt"/>
        <a:ea typeface="+mn-ea"/>
        <a:cs typeface="+mn-cs"/>
      </a:defRPr>
    </a:lvl8pPr>
    <a:lvl9pPr marL="3056474" algn="l" defTabSz="764118" rtl="0" eaLnBrk="1" latinLnBrk="0" hangingPunct="1">
      <a:defRPr sz="10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3504BEC-6DAE-B348-8B1A-53792579E3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D1FD9349-F668-FD41-942E-EC6E2363ED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5BEB9B6-C4B7-AC4F-84FC-ACD1641FC385}"/>
              </a:ext>
            </a:extLst>
          </p:cNvPr>
          <p:cNvSpPr>
            <a:spLocks noGrp="1"/>
          </p:cNvSpPr>
          <p:nvPr>
            <p:ph type="sldNum" sz="quarter" idx="5"/>
          </p:nvPr>
        </p:nvSpPr>
        <p:spPr/>
        <p:txBody>
          <a:bodyPr/>
          <a:lstStyle/>
          <a:p>
            <a:pPr>
              <a:defRPr/>
            </a:pPr>
            <a:fld id="{59BF7F1F-6651-7547-B8C7-BB63716D68C1}" type="slidenum">
              <a:rPr lang="en-US" smtClean="0"/>
              <a:pPr>
                <a:defRPr/>
              </a:pPr>
              <a:t>1</a:t>
            </a:fld>
            <a:endParaRPr lang="en-US" dirty="0"/>
          </a:p>
        </p:txBody>
      </p:sp>
    </p:spTree>
    <p:extLst>
      <p:ext uri="{BB962C8B-B14F-4D97-AF65-F5344CB8AC3E}">
        <p14:creationId xmlns:p14="http://schemas.microsoft.com/office/powerpoint/2010/main" val="299939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E2CD0968-9F0B-464C-A081-D1C8280894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D71E282D-DFA6-EE40-AD1C-0DA7D3592D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BAC3A67-8454-504A-8331-DFA289307E06}"/>
              </a:ext>
            </a:extLst>
          </p:cNvPr>
          <p:cNvSpPr>
            <a:spLocks noGrp="1"/>
          </p:cNvSpPr>
          <p:nvPr>
            <p:ph type="sldNum" sz="quarter" idx="5"/>
          </p:nvPr>
        </p:nvSpPr>
        <p:spPr/>
        <p:txBody>
          <a:bodyPr/>
          <a:lstStyle/>
          <a:p>
            <a:pPr>
              <a:defRPr/>
            </a:pPr>
            <a:fld id="{0B5FFD4E-B6F9-3D47-945E-973E2429A5E7}" type="slidenum">
              <a:rPr lang="en-US" smtClean="0"/>
              <a:pPr>
                <a:defRPr/>
              </a:pPr>
              <a:t>12</a:t>
            </a:fld>
            <a:endParaRPr lang="en-US" dirty="0"/>
          </a:p>
        </p:txBody>
      </p:sp>
    </p:spTree>
    <p:extLst>
      <p:ext uri="{BB962C8B-B14F-4D97-AF65-F5344CB8AC3E}">
        <p14:creationId xmlns:p14="http://schemas.microsoft.com/office/powerpoint/2010/main" val="1058746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0F66CB43-814A-3D40-A726-A10A6172004F}"/>
              </a:ext>
            </a:extLst>
          </p:cNvPr>
          <p:cNvSpPr>
            <a:spLocks noGrp="1"/>
          </p:cNvSpPr>
          <p:nvPr>
            <p:ph type="sldNum" sz="quarter" idx="10"/>
          </p:nvPr>
        </p:nvSpPr>
        <p:spPr/>
        <p:txBody>
          <a:bodyPr/>
          <a:lstStyle>
            <a:lvl1pPr>
              <a:defRPr/>
            </a:lvl1pPr>
          </a:lstStyle>
          <a:p>
            <a:pPr>
              <a:defRPr/>
            </a:pPr>
            <a:fld id="{4C82302E-A0FD-AE42-B4D2-12585EF96E5B}" type="slidenum">
              <a:rPr lang="en-US"/>
              <a:pPr>
                <a:defRPr/>
              </a:pPr>
              <a:t>‹#›</a:t>
            </a:fld>
            <a:endParaRPr lang="en-US" dirty="0"/>
          </a:p>
        </p:txBody>
      </p:sp>
    </p:spTree>
    <p:extLst>
      <p:ext uri="{BB962C8B-B14F-4D97-AF65-F5344CB8AC3E}">
        <p14:creationId xmlns:p14="http://schemas.microsoft.com/office/powerpoint/2010/main" val="1864637670"/>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9692BBA0-728F-0042-8CA7-EB8DF7FF7CA9}"/>
              </a:ext>
            </a:extLst>
          </p:cNvPr>
          <p:cNvSpPr>
            <a:spLocks noGrp="1"/>
          </p:cNvSpPr>
          <p:nvPr>
            <p:ph type="sldNum" sz="quarter" idx="10"/>
          </p:nvPr>
        </p:nvSpPr>
        <p:spPr/>
        <p:txBody>
          <a:bodyPr/>
          <a:lstStyle>
            <a:lvl1pPr>
              <a:defRPr/>
            </a:lvl1pPr>
          </a:lstStyle>
          <a:p>
            <a:pPr>
              <a:defRPr/>
            </a:pPr>
            <a:fld id="{74D58B76-E23E-CA40-B96C-A0CA862B6AE3}" type="slidenum">
              <a:rPr lang="en-US"/>
              <a:pPr>
                <a:defRPr/>
              </a:pPr>
              <a:t>‹#›</a:t>
            </a:fld>
            <a:endParaRPr lang="en-US" dirty="0"/>
          </a:p>
        </p:txBody>
      </p:sp>
    </p:spTree>
    <p:extLst>
      <p:ext uri="{BB962C8B-B14F-4D97-AF65-F5344CB8AC3E}">
        <p14:creationId xmlns:p14="http://schemas.microsoft.com/office/powerpoint/2010/main" val="1979155895"/>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2FD41FD7-A177-164B-9291-D3FFA48471B5}"/>
              </a:ext>
            </a:extLst>
          </p:cNvPr>
          <p:cNvSpPr>
            <a:spLocks noGrp="1"/>
          </p:cNvSpPr>
          <p:nvPr>
            <p:ph type="sldNum" sz="quarter" idx="10"/>
          </p:nvPr>
        </p:nvSpPr>
        <p:spPr/>
        <p:txBody>
          <a:bodyPr/>
          <a:lstStyle>
            <a:lvl1pPr>
              <a:defRPr/>
            </a:lvl1pPr>
          </a:lstStyle>
          <a:p>
            <a:pPr>
              <a:defRPr/>
            </a:pPr>
            <a:fld id="{F71D302D-A586-5941-A157-859E9484217C}" type="slidenum">
              <a:rPr lang="en-US"/>
              <a:pPr>
                <a:defRPr/>
              </a:pPr>
              <a:t>‹#›</a:t>
            </a:fld>
            <a:endParaRPr lang="en-US" dirty="0"/>
          </a:p>
        </p:txBody>
      </p:sp>
    </p:spTree>
    <p:extLst>
      <p:ext uri="{BB962C8B-B14F-4D97-AF65-F5344CB8AC3E}">
        <p14:creationId xmlns:p14="http://schemas.microsoft.com/office/powerpoint/2010/main" val="854055468"/>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4605081"/>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3AA19C22-5876-464B-B147-61655BB6070E}"/>
              </a:ext>
            </a:extLst>
          </p:cNvPr>
          <p:cNvSpPr>
            <a:spLocks noGrp="1"/>
          </p:cNvSpPr>
          <p:nvPr>
            <p:ph type="sldNum" sz="quarter" idx="10"/>
          </p:nvPr>
        </p:nvSpPr>
        <p:spPr/>
        <p:txBody>
          <a:bodyPr/>
          <a:lstStyle>
            <a:lvl1pPr>
              <a:defRPr/>
            </a:lvl1pPr>
          </a:lstStyle>
          <a:p>
            <a:pPr>
              <a:defRPr/>
            </a:pPr>
            <a:fld id="{A4E3B0B4-F788-7D4E-8F4C-CD41B2BF47EE}" type="slidenum">
              <a:rPr lang="en-US"/>
              <a:pPr>
                <a:defRPr/>
              </a:pPr>
              <a:t>‹#›</a:t>
            </a:fld>
            <a:endParaRPr lang="en-US" dirty="0"/>
          </a:p>
        </p:txBody>
      </p:sp>
    </p:spTree>
    <p:extLst>
      <p:ext uri="{BB962C8B-B14F-4D97-AF65-F5344CB8AC3E}">
        <p14:creationId xmlns:p14="http://schemas.microsoft.com/office/powerpoint/2010/main" val="1396816105"/>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1FDDC34F-F8D1-CB4A-AFD4-C1CE63F7167C}"/>
              </a:ext>
            </a:extLst>
          </p:cNvPr>
          <p:cNvSpPr>
            <a:spLocks noGrp="1"/>
          </p:cNvSpPr>
          <p:nvPr>
            <p:ph type="sldNum" sz="quarter" idx="10"/>
          </p:nvPr>
        </p:nvSpPr>
        <p:spPr/>
        <p:txBody>
          <a:bodyPr/>
          <a:lstStyle>
            <a:lvl1pPr>
              <a:defRPr/>
            </a:lvl1pPr>
          </a:lstStyle>
          <a:p>
            <a:pPr>
              <a:defRPr/>
            </a:pPr>
            <a:fld id="{41AF37CF-E6CB-214F-BA4D-33C3A0E293E7}" type="slidenum">
              <a:rPr lang="en-US"/>
              <a:pPr>
                <a:defRPr/>
              </a:pPr>
              <a:t>‹#›</a:t>
            </a:fld>
            <a:endParaRPr lang="en-US" dirty="0"/>
          </a:p>
        </p:txBody>
      </p:sp>
    </p:spTree>
    <p:extLst>
      <p:ext uri="{BB962C8B-B14F-4D97-AF65-F5344CB8AC3E}">
        <p14:creationId xmlns:p14="http://schemas.microsoft.com/office/powerpoint/2010/main" val="97044097"/>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6F428906-D174-014F-B1E8-3BE041DF1EFC}"/>
              </a:ext>
            </a:extLst>
          </p:cNvPr>
          <p:cNvSpPr>
            <a:spLocks noGrp="1"/>
          </p:cNvSpPr>
          <p:nvPr>
            <p:ph type="sldNum" sz="quarter" idx="10"/>
          </p:nvPr>
        </p:nvSpPr>
        <p:spPr/>
        <p:txBody>
          <a:bodyPr/>
          <a:lstStyle>
            <a:lvl1pPr>
              <a:defRPr/>
            </a:lvl1pPr>
          </a:lstStyle>
          <a:p>
            <a:pPr>
              <a:defRPr/>
            </a:pPr>
            <a:fld id="{CD75F50F-C746-E24B-BAFD-DE49C0CE9C1F}" type="slidenum">
              <a:rPr lang="en-US"/>
              <a:pPr>
                <a:defRPr/>
              </a:pPr>
              <a:t>‹#›</a:t>
            </a:fld>
            <a:endParaRPr lang="en-US" dirty="0"/>
          </a:p>
        </p:txBody>
      </p:sp>
    </p:spTree>
    <p:extLst>
      <p:ext uri="{BB962C8B-B14F-4D97-AF65-F5344CB8AC3E}">
        <p14:creationId xmlns:p14="http://schemas.microsoft.com/office/powerpoint/2010/main" val="3291734343"/>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2D79D359-4DAD-AD43-9BC8-8818009D5742}"/>
              </a:ext>
            </a:extLst>
          </p:cNvPr>
          <p:cNvSpPr>
            <a:spLocks noGrp="1"/>
          </p:cNvSpPr>
          <p:nvPr>
            <p:ph type="sldNum" sz="quarter" idx="10"/>
          </p:nvPr>
        </p:nvSpPr>
        <p:spPr/>
        <p:txBody>
          <a:bodyPr/>
          <a:lstStyle>
            <a:lvl1pPr>
              <a:defRPr/>
            </a:lvl1pPr>
          </a:lstStyle>
          <a:p>
            <a:pPr>
              <a:defRPr/>
            </a:pPr>
            <a:fld id="{B268148F-F861-A342-9487-CCC2D2E5350F}" type="slidenum">
              <a:rPr lang="en-US"/>
              <a:pPr>
                <a:defRPr/>
              </a:pPr>
              <a:t>‹#›</a:t>
            </a:fld>
            <a:endParaRPr lang="en-US" dirty="0"/>
          </a:p>
        </p:txBody>
      </p:sp>
    </p:spTree>
    <p:extLst>
      <p:ext uri="{BB962C8B-B14F-4D97-AF65-F5344CB8AC3E}">
        <p14:creationId xmlns:p14="http://schemas.microsoft.com/office/powerpoint/2010/main" val="3966269926"/>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CCB90382-415E-7941-A3B4-66EA05233DDC}"/>
              </a:ext>
            </a:extLst>
          </p:cNvPr>
          <p:cNvSpPr>
            <a:spLocks noGrp="1"/>
          </p:cNvSpPr>
          <p:nvPr>
            <p:ph type="sldNum" sz="quarter" idx="10"/>
          </p:nvPr>
        </p:nvSpPr>
        <p:spPr/>
        <p:txBody>
          <a:bodyPr/>
          <a:lstStyle>
            <a:lvl1pPr>
              <a:defRPr/>
            </a:lvl1pPr>
          </a:lstStyle>
          <a:p>
            <a:pPr>
              <a:defRPr/>
            </a:pPr>
            <a:fld id="{F1FF155E-8F52-D647-AD46-60C3E839C2F6}" type="slidenum">
              <a:rPr lang="en-US"/>
              <a:pPr>
                <a:defRPr/>
              </a:pPr>
              <a:t>‹#›</a:t>
            </a:fld>
            <a:endParaRPr lang="en-US" dirty="0"/>
          </a:p>
        </p:txBody>
      </p:sp>
    </p:spTree>
    <p:extLst>
      <p:ext uri="{BB962C8B-B14F-4D97-AF65-F5344CB8AC3E}">
        <p14:creationId xmlns:p14="http://schemas.microsoft.com/office/powerpoint/2010/main" val="3750118608"/>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9B980549-521C-AC4B-84C1-F2C31833BAB9}"/>
              </a:ext>
            </a:extLst>
          </p:cNvPr>
          <p:cNvSpPr>
            <a:spLocks noGrp="1"/>
          </p:cNvSpPr>
          <p:nvPr>
            <p:ph type="sldNum" sz="quarter" idx="10"/>
          </p:nvPr>
        </p:nvSpPr>
        <p:spPr/>
        <p:txBody>
          <a:bodyPr/>
          <a:lstStyle>
            <a:lvl1pPr>
              <a:defRPr/>
            </a:lvl1pPr>
          </a:lstStyle>
          <a:p>
            <a:pPr>
              <a:defRPr/>
            </a:pPr>
            <a:fld id="{B349D837-0302-814E-850B-FE1F64C0D17E}" type="slidenum">
              <a:rPr lang="en-US"/>
              <a:pPr>
                <a:defRPr/>
              </a:pPr>
              <a:t>‹#›</a:t>
            </a:fld>
            <a:endParaRPr lang="en-US" dirty="0"/>
          </a:p>
        </p:txBody>
      </p:sp>
    </p:spTree>
    <p:extLst>
      <p:ext uri="{BB962C8B-B14F-4D97-AF65-F5344CB8AC3E}">
        <p14:creationId xmlns:p14="http://schemas.microsoft.com/office/powerpoint/2010/main" val="91587921"/>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E5A7311B-A369-DB4D-8117-4EDB09D42B11}"/>
              </a:ext>
            </a:extLst>
          </p:cNvPr>
          <p:cNvSpPr>
            <a:spLocks noGrp="1"/>
          </p:cNvSpPr>
          <p:nvPr>
            <p:ph type="sldNum" sz="quarter" idx="10"/>
          </p:nvPr>
        </p:nvSpPr>
        <p:spPr/>
        <p:txBody>
          <a:bodyPr/>
          <a:lstStyle>
            <a:lvl1pPr>
              <a:defRPr/>
            </a:lvl1pPr>
          </a:lstStyle>
          <a:p>
            <a:pPr>
              <a:defRPr/>
            </a:pPr>
            <a:fld id="{B2673E48-5874-4A43-B7D5-D6DC80D9820D}" type="slidenum">
              <a:rPr lang="en-US"/>
              <a:pPr>
                <a:defRPr/>
              </a:pPr>
              <a:t>‹#›</a:t>
            </a:fld>
            <a:endParaRPr lang="en-US" dirty="0"/>
          </a:p>
        </p:txBody>
      </p:sp>
    </p:spTree>
    <p:extLst>
      <p:ext uri="{BB962C8B-B14F-4D97-AF65-F5344CB8AC3E}">
        <p14:creationId xmlns:p14="http://schemas.microsoft.com/office/powerpoint/2010/main" val="3587964995"/>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8A787BCC-C330-844E-B82F-D2261CFAEC98}"/>
              </a:ext>
            </a:extLst>
          </p:cNvPr>
          <p:cNvSpPr>
            <a:spLocks noGrp="1"/>
          </p:cNvSpPr>
          <p:nvPr>
            <p:ph type="sldNum" sz="quarter" idx="10"/>
          </p:nvPr>
        </p:nvSpPr>
        <p:spPr/>
        <p:txBody>
          <a:bodyPr/>
          <a:lstStyle>
            <a:lvl1pPr>
              <a:defRPr/>
            </a:lvl1pPr>
          </a:lstStyle>
          <a:p>
            <a:pPr>
              <a:defRPr/>
            </a:pPr>
            <a:fld id="{2D475889-9BE7-B644-8488-2A5FB76A0CA7}" type="slidenum">
              <a:rPr lang="en-US"/>
              <a:pPr>
                <a:defRPr/>
              </a:pPr>
              <a:t>‹#›</a:t>
            </a:fld>
            <a:endParaRPr lang="en-US" dirty="0"/>
          </a:p>
        </p:txBody>
      </p:sp>
    </p:spTree>
    <p:extLst>
      <p:ext uri="{BB962C8B-B14F-4D97-AF65-F5344CB8AC3E}">
        <p14:creationId xmlns:p14="http://schemas.microsoft.com/office/powerpoint/2010/main" val="3386012337"/>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1" name="wind.wav"/>
          </p:stSnd>
        </p:sndAc>
      </p:transition>
    </mc:Choice>
    <mc:Fallback xmlns="">
      <p:transition spd="slow" advTm="2000">
        <p:fade/>
        <p:sndAc>
          <p:stSnd>
            <p:snd r:embed="rId3" name="wind.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3D8FAB-9F5E-9A41-AD22-3D37C19F6548}"/>
              </a:ext>
            </a:extLst>
          </p:cNvPr>
          <p:cNvSpPr/>
          <p:nvPr userDrawn="1"/>
        </p:nvSpPr>
        <p:spPr>
          <a:xfrm>
            <a:off x="0" y="4910138"/>
            <a:ext cx="8778875" cy="149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7C31A5BC-5B23-0F4C-8AE4-FD79E3AB58B3}"/>
              </a:ext>
            </a:extLst>
          </p:cNvPr>
          <p:cNvSpPr/>
          <p:nvPr userDrawn="1"/>
        </p:nvSpPr>
        <p:spPr>
          <a:xfrm flipV="1">
            <a:off x="2811463" y="-7938"/>
            <a:ext cx="6332537" cy="1809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560A8"/>
              </a:solidFill>
            </a:endParaRPr>
          </a:p>
        </p:txBody>
      </p:sp>
      <p:sp>
        <p:nvSpPr>
          <p:cNvPr id="3" name="Rectangle 2">
            <a:extLst>
              <a:ext uri="{FF2B5EF4-FFF2-40B4-BE49-F238E27FC236}">
                <a16:creationId xmlns:a16="http://schemas.microsoft.com/office/drawing/2014/main" id="{7DD5CF24-45F4-CE41-8D26-6F0305149B21}"/>
              </a:ext>
            </a:extLst>
          </p:cNvPr>
          <p:cNvSpPr/>
          <p:nvPr userDrawn="1"/>
        </p:nvSpPr>
        <p:spPr>
          <a:xfrm flipV="1">
            <a:off x="0" y="-7938"/>
            <a:ext cx="2797175" cy="180976"/>
          </a:xfrm>
          <a:prstGeom prst="rect">
            <a:avLst/>
          </a:prstGeom>
          <a:solidFill>
            <a:srgbClr val="EE3D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Slide Number Placeholder 7">
            <a:extLst>
              <a:ext uri="{FF2B5EF4-FFF2-40B4-BE49-F238E27FC236}">
                <a16:creationId xmlns:a16="http://schemas.microsoft.com/office/drawing/2014/main" id="{9A8BF446-A1F9-2C4B-A554-3807CD52A744}"/>
              </a:ext>
            </a:extLst>
          </p:cNvPr>
          <p:cNvSpPr>
            <a:spLocks noGrp="1"/>
          </p:cNvSpPr>
          <p:nvPr>
            <p:ph type="sldNum" sz="quarter" idx="4"/>
          </p:nvPr>
        </p:nvSpPr>
        <p:spPr>
          <a:xfrm>
            <a:off x="8666163" y="4905375"/>
            <a:ext cx="481012" cy="139700"/>
          </a:xfrm>
          <a:prstGeom prst="rect">
            <a:avLst/>
          </a:prstGeom>
        </p:spPr>
        <p:txBody>
          <a:bodyPr vert="horz" lIns="91440" tIns="45720" rIns="91440" bIns="45720" rtlCol="0" anchor="ctr"/>
          <a:lstStyle>
            <a:lvl1pPr algn="ctr">
              <a:defRPr sz="1000">
                <a:solidFill>
                  <a:srgbClr val="EE3D41"/>
                </a:solidFill>
                <a:latin typeface="Calibri" panose="020F0502020204030204" pitchFamily="34" charset="0"/>
              </a:defRPr>
            </a:lvl1pPr>
          </a:lstStyle>
          <a:p>
            <a:pPr>
              <a:defRPr/>
            </a:pPr>
            <a:fld id="{71C7D6BE-D894-CE47-9307-25AF050D9B70}" type="slidenum">
              <a:rPr lang="en-US"/>
              <a:pPr>
                <a:defRPr/>
              </a:pPr>
              <a:t>‹#›</a:t>
            </a:fld>
            <a:endParaRPr lang="en-US" dirty="0"/>
          </a:p>
        </p:txBody>
      </p:sp>
      <p:sp>
        <p:nvSpPr>
          <p:cNvPr id="1031" name="TextBox 4">
            <a:extLst>
              <a:ext uri="{FF2B5EF4-FFF2-40B4-BE49-F238E27FC236}">
                <a16:creationId xmlns:a16="http://schemas.microsoft.com/office/drawing/2014/main" id="{DDAEA44A-DFFC-F441-BD35-B75CD327BBB7}"/>
              </a:ext>
            </a:extLst>
          </p:cNvPr>
          <p:cNvSpPr txBox="1">
            <a:spLocks noChangeArrowheads="1"/>
          </p:cNvSpPr>
          <p:nvPr userDrawn="1"/>
        </p:nvSpPr>
        <p:spPr bwMode="auto">
          <a:xfrm>
            <a:off x="523875" y="4862513"/>
            <a:ext cx="13756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en-US" sz="900" cap="small" dirty="0">
                <a:latin typeface="Calibri" charset="0"/>
              </a:rPr>
              <a:t>Disability Support Services</a:t>
            </a:r>
          </a:p>
        </p:txBody>
      </p:sp>
      <p:sp>
        <p:nvSpPr>
          <p:cNvPr id="1032" name="TextBox 7">
            <a:extLst>
              <a:ext uri="{FF2B5EF4-FFF2-40B4-BE49-F238E27FC236}">
                <a16:creationId xmlns:a16="http://schemas.microsoft.com/office/drawing/2014/main" id="{8E24CEB5-F3CF-7846-A5B1-BA4F11584954}"/>
              </a:ext>
            </a:extLst>
          </p:cNvPr>
          <p:cNvSpPr txBox="1">
            <a:spLocks noChangeArrowheads="1"/>
          </p:cNvSpPr>
          <p:nvPr userDrawn="1"/>
        </p:nvSpPr>
        <p:spPr bwMode="auto">
          <a:xfrm>
            <a:off x="3167063" y="-55563"/>
            <a:ext cx="5316537"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en-US" sz="1200" cap="small" dirty="0">
                <a:solidFill>
                  <a:schemeClr val="bg1"/>
                </a:solidFill>
                <a:latin typeface="Calibri" charset="0"/>
              </a:rPr>
              <a:t>Baltimore City Community College                                                              </a:t>
            </a:r>
            <a:r>
              <a:rPr lang="en-US" altLang="en-US" sz="1200" cap="small" dirty="0">
                <a:solidFill>
                  <a:srgbClr val="FF0000"/>
                </a:solidFill>
                <a:latin typeface="Calibri" charset="0"/>
              </a:rPr>
              <a:t>Baltimore, MD</a:t>
            </a:r>
            <a:endParaRPr lang="en-US" altLang="en-US" sz="1000" cap="small" dirty="0">
              <a:solidFill>
                <a:srgbClr val="FF0000"/>
              </a:solidFill>
              <a:latin typeface="Calibri" charset="0"/>
            </a:endParaRPr>
          </a:p>
        </p:txBody>
      </p:sp>
      <p:cxnSp>
        <p:nvCxnSpPr>
          <p:cNvPr id="16" name="Straight Connector 15">
            <a:extLst>
              <a:ext uri="{FF2B5EF4-FFF2-40B4-BE49-F238E27FC236}">
                <a16:creationId xmlns:a16="http://schemas.microsoft.com/office/drawing/2014/main" id="{FFC78E46-C363-D246-BE67-371B94040B63}"/>
              </a:ext>
            </a:extLst>
          </p:cNvPr>
          <p:cNvCxnSpPr/>
          <p:nvPr userDrawn="1"/>
        </p:nvCxnSpPr>
        <p:spPr>
          <a:xfrm flipV="1">
            <a:off x="7029450" y="-7938"/>
            <a:ext cx="0" cy="2809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DCDD6F0-7FC1-BA49-9A77-11333C155E05}"/>
              </a:ext>
            </a:extLst>
          </p:cNvPr>
          <p:cNvSpPr txBox="1"/>
          <p:nvPr userDrawn="1"/>
        </p:nvSpPr>
        <p:spPr>
          <a:xfrm>
            <a:off x="90488" y="-76200"/>
            <a:ext cx="2081147" cy="307777"/>
          </a:xfrm>
          <a:prstGeom prst="rect">
            <a:avLst/>
          </a:prstGeom>
          <a:noFill/>
        </p:spPr>
        <p:txBody>
          <a:bodyPr wrap="none">
            <a:spAutoFit/>
          </a:bodyPr>
          <a:lstStyle/>
          <a:p>
            <a:pPr>
              <a:defRPr/>
            </a:pPr>
            <a:r>
              <a:rPr lang="en-US" sz="1400" b="1" cap="small" dirty="0">
                <a:solidFill>
                  <a:schemeClr val="bg1"/>
                </a:solidFill>
                <a:latin typeface="Calibri" charset="0"/>
              </a:rPr>
              <a:t>Disability Support Services</a:t>
            </a:r>
          </a:p>
        </p:txBody>
      </p:sp>
      <p:pic>
        <p:nvPicPr>
          <p:cNvPr id="1034" name="Picture 6">
            <a:extLst>
              <a:ext uri="{FF2B5EF4-FFF2-40B4-BE49-F238E27FC236}">
                <a16:creationId xmlns:a16="http://schemas.microsoft.com/office/drawing/2014/main" id="{82DC5F07-79A3-444B-B4FA-C687A29AC96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1925" y="4799013"/>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1250" advTm="2000">
        <p14:reveal/>
        <p:sndAc>
          <p:stSnd>
            <p:snd r:embed="rId14" name="wind.wav"/>
          </p:stSnd>
        </p:sndAc>
      </p:transition>
    </mc:Choice>
    <mc:Fallback xmlns="">
      <p:transition spd="slow" advTm="2000">
        <p:fade/>
        <p:sndAc>
          <p:stSnd>
            <p:snd r:embed="rId16" name="wind.wav"/>
          </p:stSnd>
        </p:sndAc>
      </p:transition>
    </mc:Fallback>
  </mc:AlternateConten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s://creativecommons.org/licenses/by-nc-nd/3.0/"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www.covermesongs.com/2013/04/cover-me-qa-whats-your-favorite-cover-song.html" TargetMode="External"/><Relationship Id="rId5" Type="http://schemas.openxmlformats.org/officeDocument/2006/relationships/image" Target="../media/image6.jpg"/><Relationship Id="rId4" Type="http://schemas.openxmlformats.org/officeDocument/2006/relationships/audio" Target="../media/audio3.wav"/><Relationship Id="rId9" Type="http://schemas.openxmlformats.org/officeDocument/2006/relationships/audio" Target="../media/audio3.wav"/></Relationships>
</file>

<file path=ppt/slides/_rels/slide1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audio" Target="../media/audio1.wav"/><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3BF4FE-374E-ED4C-997F-DF3E55D6E3D4}"/>
              </a:ext>
            </a:extLst>
          </p:cNvPr>
          <p:cNvPicPr>
            <a:picLocks noChangeAspect="1"/>
          </p:cNvPicPr>
          <p:nvPr/>
        </p:nvPicPr>
        <p:blipFill>
          <a:blip r:embed="rId4"/>
          <a:stretch>
            <a:fillRect/>
          </a:stretch>
        </p:blipFill>
        <p:spPr>
          <a:xfrm>
            <a:off x="4572000" y="203891"/>
            <a:ext cx="4470422" cy="2230244"/>
          </a:xfrm>
          <a:prstGeom prst="rect">
            <a:avLst/>
          </a:prstGeom>
          <a:ln>
            <a:noFill/>
          </a:ln>
          <a:effectLst>
            <a:softEdge rad="112500"/>
          </a:effectLst>
        </p:spPr>
      </p:pic>
      <p:sp>
        <p:nvSpPr>
          <p:cNvPr id="19" name="Rectangle 18">
            <a:extLst>
              <a:ext uri="{FF2B5EF4-FFF2-40B4-BE49-F238E27FC236}">
                <a16:creationId xmlns:a16="http://schemas.microsoft.com/office/drawing/2014/main" id="{1C259C1C-7374-6E49-9FE2-B818C9526103}"/>
              </a:ext>
            </a:extLst>
          </p:cNvPr>
          <p:cNvSpPr/>
          <p:nvPr/>
        </p:nvSpPr>
        <p:spPr>
          <a:xfrm>
            <a:off x="4533900" y="2881312"/>
            <a:ext cx="2981325" cy="2110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a:extLst>
              <a:ext uri="{FF2B5EF4-FFF2-40B4-BE49-F238E27FC236}">
                <a16:creationId xmlns:a16="http://schemas.microsoft.com/office/drawing/2014/main" id="{F30A8804-E41D-6146-961E-102E70C70B01}"/>
              </a:ext>
            </a:extLst>
          </p:cNvPr>
          <p:cNvSpPr/>
          <p:nvPr/>
        </p:nvSpPr>
        <p:spPr>
          <a:xfrm>
            <a:off x="0" y="2701925"/>
            <a:ext cx="9144000" cy="1793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41E92238-1B57-E642-A06B-CD17E865D05E}"/>
              </a:ext>
            </a:extLst>
          </p:cNvPr>
          <p:cNvSpPr/>
          <p:nvPr/>
        </p:nvSpPr>
        <p:spPr>
          <a:xfrm>
            <a:off x="0" y="-7939"/>
            <a:ext cx="4540250" cy="2709863"/>
          </a:xfrm>
          <a:prstGeom prst="rect">
            <a:avLst/>
          </a:prstGeom>
          <a:solidFill>
            <a:srgbClr val="F03D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366" name="Picture 23">
            <a:extLst>
              <a:ext uri="{FF2B5EF4-FFF2-40B4-BE49-F238E27FC236}">
                <a16:creationId xmlns:a16="http://schemas.microsoft.com/office/drawing/2014/main" id="{5D46D26E-A374-8048-995D-D81EFAB0109B}"/>
              </a:ext>
            </a:extLst>
          </p:cNvPr>
          <p:cNvPicPr>
            <a:picLocks noChangeAspect="1"/>
          </p:cNvPicPr>
          <p:nvPr/>
        </p:nvPicPr>
        <p:blipFill rotWithShape="1">
          <a:blip r:embed="rId5">
            <a:extLst>
              <a:ext uri="{28A0092B-C50C-407E-A947-70E740481C1C}">
                <a14:useLocalDpi xmlns:a14="http://schemas.microsoft.com/office/drawing/2010/main" val="0"/>
              </a:ext>
            </a:extLst>
          </a:blip>
          <a:srcRect b="6281"/>
          <a:stretch/>
        </p:blipFill>
        <p:spPr bwMode="auto">
          <a:xfrm>
            <a:off x="2828925" y="304800"/>
            <a:ext cx="1622425" cy="9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87C6C2D-20C3-C64B-A153-15B14808C76A}"/>
              </a:ext>
            </a:extLst>
          </p:cNvPr>
          <p:cNvSpPr/>
          <p:nvPr/>
        </p:nvSpPr>
        <p:spPr>
          <a:xfrm>
            <a:off x="4540250" y="4172320"/>
            <a:ext cx="2981325" cy="666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riangle 2">
            <a:extLst>
              <a:ext uri="{FF2B5EF4-FFF2-40B4-BE49-F238E27FC236}">
                <a16:creationId xmlns:a16="http://schemas.microsoft.com/office/drawing/2014/main" id="{BD3FF251-7C82-6E42-8F66-6686C4BFB0AD}"/>
              </a:ext>
            </a:extLst>
          </p:cNvPr>
          <p:cNvSpPr/>
          <p:nvPr/>
        </p:nvSpPr>
        <p:spPr>
          <a:xfrm flipV="1">
            <a:off x="5500687" y="4230628"/>
            <a:ext cx="1060450" cy="314325"/>
          </a:xfrm>
          <a:prstGeom prst="triangle">
            <a:avLst/>
          </a:prstGeom>
          <a:solidFill>
            <a:srgbClr val="EE3D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0F3ACE99-9D88-4A10-980C-57ACF83DA00D}"/>
              </a:ext>
            </a:extLst>
          </p:cNvPr>
          <p:cNvSpPr/>
          <p:nvPr/>
        </p:nvSpPr>
        <p:spPr>
          <a:xfrm>
            <a:off x="4452937" y="2962772"/>
            <a:ext cx="2981325" cy="2110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24024FBB-7609-4E24-AD81-B6F6E9F84E3A}"/>
              </a:ext>
            </a:extLst>
          </p:cNvPr>
          <p:cNvSpPr/>
          <p:nvPr/>
        </p:nvSpPr>
        <p:spPr>
          <a:xfrm>
            <a:off x="0" y="2881313"/>
            <a:ext cx="9144000" cy="1793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a:extLst>
              <a:ext uri="{FF2B5EF4-FFF2-40B4-BE49-F238E27FC236}">
                <a16:creationId xmlns:a16="http://schemas.microsoft.com/office/drawing/2014/main" id="{AAC2B0E5-E2AE-408A-816B-051B4A479019}"/>
              </a:ext>
            </a:extLst>
          </p:cNvPr>
          <p:cNvSpPr/>
          <p:nvPr/>
        </p:nvSpPr>
        <p:spPr>
          <a:xfrm>
            <a:off x="4692650" y="4324720"/>
            <a:ext cx="2981325" cy="666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Triangle 2">
            <a:extLst>
              <a:ext uri="{FF2B5EF4-FFF2-40B4-BE49-F238E27FC236}">
                <a16:creationId xmlns:a16="http://schemas.microsoft.com/office/drawing/2014/main" id="{513AC46C-9722-4FE5-8900-A7F5193A2A84}"/>
              </a:ext>
            </a:extLst>
          </p:cNvPr>
          <p:cNvSpPr/>
          <p:nvPr/>
        </p:nvSpPr>
        <p:spPr>
          <a:xfrm flipV="1">
            <a:off x="5701312" y="4395595"/>
            <a:ext cx="1060450" cy="314325"/>
          </a:xfrm>
          <a:prstGeom prst="triangle">
            <a:avLst/>
          </a:prstGeom>
          <a:solidFill>
            <a:srgbClr val="EE3D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TextBox 19">
            <a:extLst>
              <a:ext uri="{FF2B5EF4-FFF2-40B4-BE49-F238E27FC236}">
                <a16:creationId xmlns:a16="http://schemas.microsoft.com/office/drawing/2014/main" id="{E763A1DE-ABD8-4612-8848-E485BF4F7FCE}"/>
              </a:ext>
            </a:extLst>
          </p:cNvPr>
          <p:cNvSpPr txBox="1">
            <a:spLocks noChangeArrowheads="1"/>
          </p:cNvSpPr>
          <p:nvPr/>
        </p:nvSpPr>
        <p:spPr bwMode="auto">
          <a:xfrm>
            <a:off x="4603750" y="3542368"/>
            <a:ext cx="44208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800" dirty="0"/>
              <a:t>Disability Support Services Center</a:t>
            </a:r>
          </a:p>
          <a:p>
            <a:pPr>
              <a:defRPr/>
            </a:pPr>
            <a:r>
              <a:rPr lang="en-US" sz="1800" b="1" cap="small" dirty="0">
                <a:solidFill>
                  <a:schemeClr val="tx1">
                    <a:lumMod val="65000"/>
                    <a:lumOff val="35000"/>
                  </a:schemeClr>
                </a:solidFill>
              </a:rPr>
              <a:t>Baltimore City Community College</a:t>
            </a:r>
          </a:p>
        </p:txBody>
      </p:sp>
    </p:spTree>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3" name="wind.wav"/>
          </p:stSnd>
        </p:sndAc>
      </p:transition>
    </mc:Choice>
    <mc:Fallback xmlns="">
      <p:transition spd="slow" advTm="2000">
        <p:fade/>
        <p:sndAc>
          <p:stSnd>
            <p:snd r:embed="rId6" name="wind.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511222"/>
            <a:ext cx="846288" cy="635405"/>
            <a:chOff x="668003" y="1684057"/>
            <a:chExt cx="1128382" cy="847206"/>
          </a:xfrm>
        </p:grpSpPr>
        <p:sp>
          <p:nvSpPr>
            <p:cNvPr id="15"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a:extLst>
              <a:ext uri="{FF2B5EF4-FFF2-40B4-BE49-F238E27FC236}">
                <a16:creationId xmlns:a16="http://schemas.microsoft.com/office/drawing/2014/main" id="{2E061C38-1262-4EF2-AA4D-6ACF4B48C625}"/>
              </a:ext>
            </a:extLst>
          </p:cNvPr>
          <p:cNvSpPr>
            <a:spLocks noGrp="1"/>
          </p:cNvSpPr>
          <p:nvPr>
            <p:ph type="sldNum" sz="quarter" idx="10"/>
          </p:nvPr>
        </p:nvSpPr>
        <p:spPr>
          <a:xfrm>
            <a:off x="8359902" y="4526280"/>
            <a:ext cx="411480" cy="411480"/>
          </a:xfrm>
          <a:prstGeom prst="ellipse">
            <a:avLst/>
          </a:prstGeom>
          <a:solidFill>
            <a:schemeClr val="tx1">
              <a:alpha val="80000"/>
            </a:schemeClr>
          </a:solidFill>
        </p:spPr>
        <p:txBody>
          <a:bodyPr vert="horz" lIns="91440" tIns="45720" rIns="91440" bIns="45720" rtlCol="0" anchor="ctr">
            <a:normAutofit/>
          </a:bodyPr>
          <a:lstStyle/>
          <a:p>
            <a:pPr defTabSz="914400" eaLnBrk="1" hangingPunct="1">
              <a:spcAft>
                <a:spcPts val="600"/>
              </a:spcAft>
              <a:defRPr/>
            </a:pPr>
            <a:r>
              <a:rPr lang="en-US" sz="1200" dirty="0">
                <a:solidFill>
                  <a:schemeClr val="bg1"/>
                </a:solidFill>
                <a:latin typeface="+mn-lt"/>
              </a:rPr>
              <a:t>7</a:t>
            </a:r>
          </a:p>
        </p:txBody>
      </p:sp>
      <p:grpSp>
        <p:nvGrpSpPr>
          <p:cNvPr id="3" name="Group 2">
            <a:extLst>
              <a:ext uri="{FF2B5EF4-FFF2-40B4-BE49-F238E27FC236}">
                <a16:creationId xmlns:a16="http://schemas.microsoft.com/office/drawing/2014/main" id="{B09BD5A7-FC41-4993-9B45-386160E0748E}"/>
              </a:ext>
            </a:extLst>
          </p:cNvPr>
          <p:cNvGrpSpPr/>
          <p:nvPr/>
        </p:nvGrpSpPr>
        <p:grpSpPr>
          <a:xfrm>
            <a:off x="3837489" y="836520"/>
            <a:ext cx="4981899" cy="3036783"/>
            <a:chOff x="0" y="0"/>
            <a:chExt cx="1471365" cy="1751549"/>
          </a:xfrm>
          <a:scene3d>
            <a:camera prst="orthographicFront"/>
            <a:lightRig rig="flat" dir="t"/>
          </a:scene3d>
        </p:grpSpPr>
        <p:sp>
          <p:nvSpPr>
            <p:cNvPr id="4" name="Rectangle: Rounded Corners 3">
              <a:extLst>
                <a:ext uri="{FF2B5EF4-FFF2-40B4-BE49-F238E27FC236}">
                  <a16:creationId xmlns:a16="http://schemas.microsoft.com/office/drawing/2014/main" id="{5A92CA73-7CF7-4121-99D3-3EE019D7B2BB}"/>
                </a:ext>
              </a:extLst>
            </p:cNvPr>
            <p:cNvSpPr/>
            <p:nvPr/>
          </p:nvSpPr>
          <p:spPr>
            <a:xfrm>
              <a:off x="0" y="0"/>
              <a:ext cx="1471365" cy="1751549"/>
            </a:xfrm>
            <a:prstGeom prst="roundRect">
              <a:avLst>
                <a:gd name="adj" fmla="val 10000"/>
              </a:avLst>
            </a:prstGeom>
            <a:solidFill>
              <a:srgbClr val="FF9797"/>
            </a:solidFill>
            <a:ln>
              <a:noFill/>
            </a:ln>
            <a:effectLst/>
            <a:sp3d prstMaterial="dkEdge">
              <a:bevelT w="8200" h="38100"/>
            </a:sp3d>
          </p:spPr>
          <p:style>
            <a:lnRef idx="0">
              <a:scrgbClr r="0" g="0" b="0"/>
            </a:lnRef>
            <a:fillRef idx="2">
              <a:scrgbClr r="0" g="0" b="0"/>
            </a:fillRef>
            <a:effectRef idx="1">
              <a:scrgbClr r="0" g="0" b="0"/>
            </a:effectRef>
            <a:fontRef idx="minor">
              <a:schemeClr val="dk1"/>
            </a:fontRef>
          </p:style>
        </p:sp>
        <p:sp>
          <p:nvSpPr>
            <p:cNvPr id="5" name="Rectangle: Rounded Corners 4">
              <a:extLst>
                <a:ext uri="{FF2B5EF4-FFF2-40B4-BE49-F238E27FC236}">
                  <a16:creationId xmlns:a16="http://schemas.microsoft.com/office/drawing/2014/main" id="{164B216E-8826-4239-ABF4-501F08ABDBD6}"/>
                </a:ext>
              </a:extLst>
            </p:cNvPr>
            <p:cNvSpPr txBox="1"/>
            <p:nvPr/>
          </p:nvSpPr>
          <p:spPr>
            <a:xfrm>
              <a:off x="43095" y="43095"/>
              <a:ext cx="1385175" cy="16653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8100" tIns="38100" rIns="38100" bIns="38100" numCol="1" spcCol="1270" anchor="ctr" anchorCtr="0">
              <a:normAutofit/>
            </a:bodyPr>
            <a:lstStyle/>
            <a:p>
              <a:pPr marL="0" lvl="0" indent="0" algn="ctr" defTabSz="444500">
                <a:lnSpc>
                  <a:spcPct val="90000"/>
                </a:lnSpc>
                <a:spcBef>
                  <a:spcPct val="0"/>
                </a:spcBef>
                <a:spcAft>
                  <a:spcPct val="35000"/>
                </a:spcAft>
                <a:buNone/>
              </a:pPr>
              <a:r>
                <a:rPr lang="en-US" sz="2800" b="1" u="sng" kern="1200">
                  <a:solidFill>
                    <a:schemeClr val="bg1"/>
                  </a:solidFill>
                  <a:latin typeface="Century" panose="02040604050505020304" pitchFamily="18" charset="0"/>
                  <a:ea typeface="+mn-ea"/>
                  <a:cs typeface="+mn-cs"/>
                </a:rPr>
                <a:t>STEP 7</a:t>
              </a:r>
            </a:p>
            <a:p>
              <a:pPr marL="0" lvl="0" indent="0" algn="ctr" defTabSz="444500">
                <a:lnSpc>
                  <a:spcPct val="90000"/>
                </a:lnSpc>
                <a:spcBef>
                  <a:spcPct val="0"/>
                </a:spcBef>
                <a:spcAft>
                  <a:spcPct val="35000"/>
                </a:spcAft>
                <a:buNone/>
              </a:pPr>
              <a:r>
                <a:rPr lang="en-US" sz="2800" b="1" kern="1200">
                  <a:solidFill>
                    <a:schemeClr val="bg1"/>
                  </a:solidFill>
                  <a:latin typeface="Century" panose="02040604050505020304" pitchFamily="18" charset="0"/>
                  <a:ea typeface="+mn-ea"/>
                  <a:cs typeface="+mn-cs"/>
                </a:rPr>
                <a:t>FACULTY SIGNATURES</a:t>
              </a:r>
            </a:p>
            <a:p>
              <a:pPr marL="0" lvl="0" indent="0" algn="ctr" defTabSz="444500">
                <a:lnSpc>
                  <a:spcPct val="90000"/>
                </a:lnSpc>
                <a:spcBef>
                  <a:spcPct val="0"/>
                </a:spcBef>
                <a:spcAft>
                  <a:spcPct val="35000"/>
                </a:spcAft>
                <a:buNone/>
              </a:pPr>
              <a:r>
                <a:rPr lang="en-US" sz="2800" b="1" kern="1200">
                  <a:solidFill>
                    <a:sysClr val="windowText" lastClr="000000"/>
                  </a:solidFill>
                  <a:latin typeface="Century" panose="02040604050505020304" pitchFamily="18" charset="0"/>
                  <a:ea typeface="+mn-ea"/>
                  <a:cs typeface="+mn-cs"/>
                </a:rPr>
                <a:t>The student will return completed faculty signature form to the DSSC OFFICE</a:t>
              </a:r>
            </a:p>
          </p:txBody>
        </p:sp>
      </p:grpSp>
      <p:pic>
        <p:nvPicPr>
          <p:cNvPr id="6" name="Recorded Sound">
            <a:hlinkClick r:id="" action="ppaction://media"/>
            <a:extLst>
              <a:ext uri="{FF2B5EF4-FFF2-40B4-BE49-F238E27FC236}">
                <a16:creationId xmlns:a16="http://schemas.microsoft.com/office/drawing/2014/main" id="{6219CF56-B7D9-45E7-9DBD-945FD5E795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78509" y="659264"/>
            <a:ext cx="487363" cy="487363"/>
          </a:xfrm>
          <a:prstGeom prst="rect">
            <a:avLst/>
          </a:prstGeom>
        </p:spPr>
      </p:pic>
    </p:spTree>
    <p:extLst>
      <p:ext uri="{BB962C8B-B14F-4D97-AF65-F5344CB8AC3E}">
        <p14:creationId xmlns:p14="http://schemas.microsoft.com/office/powerpoint/2010/main" val="3428963199"/>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4" name="wind.wav"/>
          </p:stSnd>
        </p:sndAc>
      </p:transition>
    </mc:Choice>
    <mc:Fallback xmlns="">
      <p:transition spd="slow" advTm="2000">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toaster, sitting, table&#10;&#10;Description automatically generated">
            <a:extLst>
              <a:ext uri="{FF2B5EF4-FFF2-40B4-BE49-F238E27FC236}">
                <a16:creationId xmlns:a16="http://schemas.microsoft.com/office/drawing/2014/main" id="{2179427B-7993-491C-A768-8545A9F28D69}"/>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3301" r="13152"/>
          <a:stretch/>
        </p:blipFill>
        <p:spPr>
          <a:xfrm>
            <a:off x="20" y="10"/>
            <a:ext cx="9006958" cy="514349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sp>
        <p:nvSpPr>
          <p:cNvPr id="2" name="Slide Number Placeholder 1">
            <a:extLst>
              <a:ext uri="{FF2B5EF4-FFF2-40B4-BE49-F238E27FC236}">
                <a16:creationId xmlns:a16="http://schemas.microsoft.com/office/drawing/2014/main" id="{17EEFF0A-C4F2-4EA6-BABC-C545770A5C96}"/>
              </a:ext>
            </a:extLst>
          </p:cNvPr>
          <p:cNvSpPr>
            <a:spLocks noGrp="1"/>
          </p:cNvSpPr>
          <p:nvPr>
            <p:ph type="sldNum" sz="quarter" idx="10"/>
          </p:nvPr>
        </p:nvSpPr>
        <p:spPr>
          <a:xfrm>
            <a:off x="8359902" y="4526280"/>
            <a:ext cx="411480" cy="411480"/>
          </a:xfrm>
          <a:prstGeom prst="ellipse">
            <a:avLst/>
          </a:prstGeom>
          <a:solidFill>
            <a:schemeClr val="tx1">
              <a:alpha val="80000"/>
            </a:schemeClr>
          </a:solidFill>
        </p:spPr>
        <p:txBody>
          <a:bodyPr vert="horz" lIns="91440" tIns="45720" rIns="91440" bIns="45720" rtlCol="0" anchor="ctr">
            <a:normAutofit fontScale="70000" lnSpcReduction="20000"/>
          </a:bodyPr>
          <a:lstStyle/>
          <a:p>
            <a:pPr defTabSz="914400" eaLnBrk="1" hangingPunct="1">
              <a:spcAft>
                <a:spcPts val="600"/>
              </a:spcAft>
              <a:defRPr/>
            </a:pPr>
            <a:fld id="{A4E3B0B4-F788-7D4E-8F4C-CD41B2BF47EE}" type="slidenum">
              <a:rPr lang="en-US" sz="1200">
                <a:solidFill>
                  <a:schemeClr val="bg1"/>
                </a:solidFill>
                <a:latin typeface="+mn-lt"/>
              </a:rPr>
              <a:pPr defTabSz="914400" eaLnBrk="1" hangingPunct="1">
                <a:spcAft>
                  <a:spcPts val="600"/>
                </a:spcAft>
                <a:defRPr/>
              </a:pPr>
              <a:t>11</a:t>
            </a:fld>
            <a:endParaRPr lang="en-US" sz="1200">
              <a:solidFill>
                <a:schemeClr val="bg1"/>
              </a:solidFill>
              <a:latin typeface="+mn-lt"/>
            </a:endParaRPr>
          </a:p>
        </p:txBody>
      </p:sp>
      <p:sp>
        <p:nvSpPr>
          <p:cNvPr id="5" name="TextBox 4">
            <a:extLst>
              <a:ext uri="{FF2B5EF4-FFF2-40B4-BE49-F238E27FC236}">
                <a16:creationId xmlns:a16="http://schemas.microsoft.com/office/drawing/2014/main" id="{04AF937A-0099-4BFF-88BC-2A00AEB83A48}"/>
              </a:ext>
            </a:extLst>
          </p:cNvPr>
          <p:cNvSpPr txBox="1"/>
          <p:nvPr/>
        </p:nvSpPr>
        <p:spPr>
          <a:xfrm>
            <a:off x="6684673" y="49434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hlinkClick r:id="rId6" tooltip="http://www.covermesongs.com/2013/04/cover-me-qa-whats-your-favorite-cover-song.html">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latin typeface="+mn-lt"/>
            </a:endParaRPr>
          </a:p>
        </p:txBody>
      </p:sp>
      <p:pic>
        <p:nvPicPr>
          <p:cNvPr id="3" name="Recorded Sound">
            <a:hlinkClick r:id="" action="ppaction://media"/>
            <a:extLst>
              <a:ext uri="{FF2B5EF4-FFF2-40B4-BE49-F238E27FC236}">
                <a16:creationId xmlns:a16="http://schemas.microsoft.com/office/drawing/2014/main" id="{AED870D5-9AEE-4683-8CCF-5D755882498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59817" y="856821"/>
            <a:ext cx="487363" cy="487363"/>
          </a:xfrm>
          <a:prstGeom prst="rect">
            <a:avLst/>
          </a:prstGeom>
        </p:spPr>
      </p:pic>
    </p:spTree>
    <p:extLst>
      <p:ext uri="{BB962C8B-B14F-4D97-AF65-F5344CB8AC3E}">
        <p14:creationId xmlns:p14="http://schemas.microsoft.com/office/powerpoint/2010/main" val="1632230951"/>
      </p:ext>
    </p:extLst>
  </p:cSld>
  <p:clrMapOvr>
    <a:masterClrMapping/>
  </p:clrMapOvr>
  <mc:AlternateContent xmlns:mc="http://schemas.openxmlformats.org/markup-compatibility/2006" xmlns:p14="http://schemas.microsoft.com/office/powerpoint/2010/main">
    <mc:Choice Requires="p14">
      <p:transition spd="slow" p14:dur="3500" advTm="2000">
        <p14:reveal/>
        <p:sndAc>
          <p:stSnd>
            <p:snd r:embed="rId4" name="applause.wav"/>
          </p:stSnd>
        </p:sndAc>
      </p:transition>
    </mc:Choice>
    <mc:Fallback xmlns="">
      <p:transition spd="slow" advTm="2000">
        <p:fade/>
        <p:sndAc>
          <p:stSnd>
            <p:snd r:embed="rId9"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71988C-4D21-2647-8A6C-6DC953FC7679}"/>
              </a:ext>
            </a:extLst>
          </p:cNvPr>
          <p:cNvSpPr/>
          <p:nvPr/>
        </p:nvSpPr>
        <p:spPr>
          <a:xfrm>
            <a:off x="1081296" y="130629"/>
            <a:ext cx="7656304" cy="492056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19">
            <a:extLst>
              <a:ext uri="{FF2B5EF4-FFF2-40B4-BE49-F238E27FC236}">
                <a16:creationId xmlns:a16="http://schemas.microsoft.com/office/drawing/2014/main" id="{5677AB10-9C2E-0248-A368-AE5F6313F73F}"/>
              </a:ext>
            </a:extLst>
          </p:cNvPr>
          <p:cNvSpPr txBox="1">
            <a:spLocks noChangeArrowheads="1"/>
          </p:cNvSpPr>
          <p:nvPr/>
        </p:nvSpPr>
        <p:spPr bwMode="auto">
          <a:xfrm>
            <a:off x="1316699" y="141742"/>
            <a:ext cx="6951926"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altLang="en-US" sz="1600" b="1" dirty="0">
                <a:solidFill>
                  <a:schemeClr val="bg1"/>
                </a:solidFill>
                <a:latin typeface="+mn-lt"/>
                <a:ea typeface="Times New Roman" charset="0"/>
                <a:cs typeface="Times New Roman" charset="0"/>
              </a:rPr>
              <a:t>                                 </a:t>
            </a:r>
            <a:r>
              <a:rPr lang="en-US" altLang="en-US" sz="2800" b="1" dirty="0">
                <a:solidFill>
                  <a:schemeClr val="bg1"/>
                </a:solidFill>
                <a:latin typeface="+mn-lt"/>
                <a:ea typeface="Times New Roman" charset="0"/>
                <a:cs typeface="Times New Roman" charset="0"/>
              </a:rPr>
              <a:t>THANK YOU!</a:t>
            </a:r>
            <a:endParaRPr lang="en-US" altLang="en-US" sz="2800" b="1" dirty="0">
              <a:latin typeface="+mn-lt"/>
              <a:ea typeface="Times New Roman" charset="0"/>
              <a:cs typeface="Times New Roman" charset="0"/>
            </a:endParaRPr>
          </a:p>
          <a:p>
            <a:pPr algn="ctr">
              <a:defRPr/>
            </a:pPr>
            <a:endParaRPr lang="en-US" altLang="en-US" sz="1200" cap="small" dirty="0">
              <a:solidFill>
                <a:schemeClr val="bg1"/>
              </a:solidFill>
            </a:endParaRPr>
          </a:p>
          <a:p>
            <a:pPr>
              <a:defRPr/>
            </a:pPr>
            <a:endParaRPr lang="en-US" sz="1800" dirty="0">
              <a:latin typeface="Calibri" charset="0"/>
            </a:endParaRPr>
          </a:p>
          <a:p>
            <a:pPr>
              <a:defRPr/>
            </a:pPr>
            <a:endParaRPr lang="en-US" sz="1800" dirty="0">
              <a:latin typeface="Calibri" charset="0"/>
            </a:endParaRPr>
          </a:p>
          <a:p>
            <a:pPr>
              <a:defRPr/>
            </a:pPr>
            <a:endParaRPr lang="en-US" sz="1800" dirty="0">
              <a:latin typeface="Calibri" charset="0"/>
            </a:endParaRPr>
          </a:p>
          <a:p>
            <a:pPr>
              <a:defRPr/>
            </a:pPr>
            <a:r>
              <a:rPr lang="en-US" sz="2800" dirty="0">
                <a:latin typeface="Calibri" charset="0"/>
              </a:rPr>
              <a:t>For more information:</a:t>
            </a:r>
          </a:p>
          <a:p>
            <a:pPr>
              <a:defRPr/>
            </a:pPr>
            <a:r>
              <a:rPr lang="en-US" sz="2800" dirty="0">
                <a:latin typeface="Calibri" charset="0"/>
              </a:rPr>
              <a:t>Disability Support Services Center</a:t>
            </a:r>
          </a:p>
          <a:p>
            <a:pPr>
              <a:defRPr/>
            </a:pPr>
            <a:r>
              <a:rPr lang="en-US" sz="2800" dirty="0">
                <a:latin typeface="Calibri" charset="0"/>
              </a:rPr>
              <a:t>dssc@bccc.edu</a:t>
            </a:r>
          </a:p>
          <a:p>
            <a:pPr>
              <a:defRPr/>
            </a:pPr>
            <a:r>
              <a:rPr lang="en-US" sz="2800" b="1" cap="small" dirty="0">
                <a:latin typeface="Calibri" charset="0"/>
              </a:rPr>
              <a:t>(410) 462-8589</a:t>
            </a:r>
          </a:p>
          <a:p>
            <a:pPr>
              <a:defRPr/>
            </a:pPr>
            <a:endParaRPr lang="en-US" sz="1800" b="1" cap="small" dirty="0">
              <a:latin typeface="Calibri" charset="0"/>
            </a:endParaRPr>
          </a:p>
          <a:p>
            <a:pPr>
              <a:defRPr/>
            </a:pPr>
            <a:endParaRPr lang="en-US" sz="1400" b="1" cap="small" dirty="0"/>
          </a:p>
        </p:txBody>
      </p:sp>
      <p:pic>
        <p:nvPicPr>
          <p:cNvPr id="38916" name="Picture 23">
            <a:extLst>
              <a:ext uri="{FF2B5EF4-FFF2-40B4-BE49-F238E27FC236}">
                <a16:creationId xmlns:a16="http://schemas.microsoft.com/office/drawing/2014/main" id="{D2B868A6-3A95-7445-B56F-F7D157781DB0}"/>
              </a:ext>
            </a:extLst>
          </p:cNvPr>
          <p:cNvPicPr>
            <a:picLocks noChangeAspect="1"/>
          </p:cNvPicPr>
          <p:nvPr/>
        </p:nvPicPr>
        <p:blipFill rotWithShape="1">
          <a:blip r:embed="rId6">
            <a:extLst>
              <a:ext uri="{28A0092B-C50C-407E-A947-70E740481C1C}">
                <a14:useLocalDpi xmlns:a14="http://schemas.microsoft.com/office/drawing/2010/main" val="0"/>
              </a:ext>
            </a:extLst>
          </a:blip>
          <a:srcRect b="6948"/>
          <a:stretch/>
        </p:blipFill>
        <p:spPr bwMode="auto">
          <a:xfrm>
            <a:off x="6518747" y="3862486"/>
            <a:ext cx="1514475" cy="9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493FAA0E-4B99-4925-8E06-67198DF057A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2277" y="783143"/>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sndAc>
          <p:stSnd>
            <p:snd r:embed="rId5" name="wind.wav"/>
          </p:stSnd>
        </p:sndAc>
      </p:transition>
    </mc:Choice>
    <mc:Fallback xmlns="">
      <p:transition spd="slow">
        <p:fade/>
        <p:sndAc>
          <p:stSnd>
            <p:snd r:embed="rId8"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altLang="en-US" sz="2000" b="1" dirty="0">
                <a:solidFill>
                  <a:srgbClr val="F03D42"/>
                </a:solidFill>
                <a:latin typeface="Arial Black" panose="020B0604020202020204" pitchFamily="34" charset="0"/>
                <a:ea typeface="Arial Black" panose="020B0604020202020204" pitchFamily="34" charset="0"/>
                <a:cs typeface="Arial Black" panose="020B0604020202020204" pitchFamily="34" charset="0"/>
              </a:rPr>
            </a:br>
            <a:endParaRPr lang="en-US" sz="2800" dirty="0">
              <a:solidFill>
                <a:srgbClr val="F03D42"/>
              </a:solidFill>
              <a:latin typeface="Arial Black" panose="020B0A04020102020204" pitchFamily="34" charset="0"/>
            </a:endParaRPr>
          </a:p>
        </p:txBody>
      </p:sp>
      <p:sp>
        <p:nvSpPr>
          <p:cNvPr id="7" name="Content Placeholder 6"/>
          <p:cNvSpPr>
            <a:spLocks noGrp="1"/>
          </p:cNvSpPr>
          <p:nvPr>
            <p:ph sz="half" idx="1"/>
          </p:nvPr>
        </p:nvSpPr>
        <p:spPr>
          <a:xfrm>
            <a:off x="346159" y="2239379"/>
            <a:ext cx="8712108" cy="1712757"/>
          </a:xfrm>
        </p:spPr>
        <p:txBody>
          <a:bodyPr anchor="t"/>
          <a:lstStyle/>
          <a:p>
            <a:pPr marL="0" indent="0">
              <a:buNone/>
            </a:pPr>
            <a:r>
              <a:rPr lang="en-US" sz="1800" dirty="0">
                <a:cs typeface="Calibri"/>
              </a:rPr>
              <a:t>Before registering with Disability Support Services, students should first make sure that they are a registered student at BCCC.</a:t>
            </a:r>
            <a:endParaRPr lang="en-US" sz="1800" dirty="0"/>
          </a:p>
          <a:p>
            <a:pPr marL="0" indent="0">
              <a:buNone/>
            </a:pPr>
            <a:endParaRPr lang="en-US" sz="1800" dirty="0">
              <a:cs typeface="Calibri"/>
            </a:endParaRPr>
          </a:p>
          <a:p>
            <a:pPr>
              <a:buFont typeface="Wingdings" panose="05000000000000000000" pitchFamily="2" charset="2"/>
              <a:buChar char="q"/>
            </a:pPr>
            <a:endParaRPr lang="en-US" sz="2000" dirty="0">
              <a:solidFill>
                <a:srgbClr val="000000"/>
              </a:solidFill>
              <a:cs typeface="Calibri" panose="020F0502020204030204"/>
            </a:endParaRPr>
          </a:p>
          <a:p>
            <a:pPr marL="0" indent="0">
              <a:buNone/>
            </a:pPr>
            <a:endParaRPr lang="en-US" dirty="0">
              <a:solidFill>
                <a:srgbClr val="000000"/>
              </a:solidFill>
              <a:cs typeface="Calibri" panose="020F0502020204030204"/>
            </a:endParaRPr>
          </a:p>
          <a:p>
            <a:pPr marL="0" indent="0">
              <a:buNone/>
            </a:pPr>
            <a:endParaRPr lang="en-US" dirty="0">
              <a:solidFill>
                <a:srgbClr val="C00000"/>
              </a:solidFill>
              <a:cs typeface="Calibri" panose="020F0502020204030204"/>
            </a:endParaRPr>
          </a:p>
          <a:p>
            <a:pPr>
              <a:buFont typeface="Arial" panose="020B0604020202020204" pitchFamily="34" charset="0"/>
              <a:buChar char="•"/>
            </a:pPr>
            <a:endParaRPr lang="en-US" dirty="0">
              <a:solidFill>
                <a:srgbClr val="C00000"/>
              </a:solidFill>
            </a:endParaRPr>
          </a:p>
          <a:p>
            <a:pPr>
              <a:buFont typeface="Arial" panose="020B0604020202020204" pitchFamily="34" charset="0"/>
              <a:buChar char="•"/>
            </a:pPr>
            <a:endParaRPr lang="en-US" dirty="0">
              <a:solidFill>
                <a:srgbClr val="C00000"/>
              </a:solidFill>
            </a:endParaRPr>
          </a:p>
          <a:p>
            <a:pPr>
              <a:buFont typeface="Arial" panose="020B0604020202020204" pitchFamily="34" charset="0"/>
              <a:buChar char="•"/>
            </a:pPr>
            <a:endParaRPr lang="en-US" dirty="0">
              <a:solidFill>
                <a:srgbClr val="C00000"/>
              </a:solidFill>
            </a:endParaRPr>
          </a:p>
          <a:p>
            <a:endParaRPr lang="en-US" dirty="0">
              <a:solidFill>
                <a:srgbClr val="C00000"/>
              </a:solidFill>
              <a:cs typeface="Calibri" panose="020F0502020204030204"/>
            </a:endParaRPr>
          </a:p>
          <a:p>
            <a:endParaRPr lang="en-US" dirty="0">
              <a:solidFill>
                <a:srgbClr val="C00000"/>
              </a:solidFill>
              <a:cs typeface="Calibri" panose="020F0502020204030204"/>
            </a:endParaRPr>
          </a:p>
        </p:txBody>
      </p:sp>
      <p:sp>
        <p:nvSpPr>
          <p:cNvPr id="3" name="Rectangle 2">
            <a:extLst>
              <a:ext uri="{FF2B5EF4-FFF2-40B4-BE49-F238E27FC236}">
                <a16:creationId xmlns:a16="http://schemas.microsoft.com/office/drawing/2014/main" id="{F592C0F1-2B01-4C9F-B3C6-91F21B82E276}"/>
              </a:ext>
            </a:extLst>
          </p:cNvPr>
          <p:cNvSpPr/>
          <p:nvPr/>
        </p:nvSpPr>
        <p:spPr>
          <a:xfrm>
            <a:off x="2033086" y="1440124"/>
            <a:ext cx="8253226" cy="461665"/>
          </a:xfrm>
          <a:prstGeom prst="rect">
            <a:avLst/>
          </a:prstGeom>
        </p:spPr>
        <p:txBody>
          <a:bodyPr wrap="square" anchor="t">
            <a:spAutoFit/>
          </a:bodyPr>
          <a:lstStyle/>
          <a:p>
            <a:r>
              <a:rPr lang="en-US" altLang="en-US" sz="2400" b="1" dirty="0">
                <a:solidFill>
                  <a:srgbClr val="F03D42"/>
                </a:solidFill>
                <a:latin typeface="Arial Black" panose="020B0604020202020204" pitchFamily="34" charset="0"/>
                <a:ea typeface="Arial Black" panose="020B0604020202020204" pitchFamily="34" charset="0"/>
                <a:cs typeface="Arial Black" panose="020B0604020202020204" pitchFamily="34" charset="0"/>
              </a:rPr>
              <a:t>Online Registration Process</a:t>
            </a:r>
            <a:endParaRPr lang="en-US" altLang="en-US" sz="2400" b="1" dirty="0">
              <a:solidFill>
                <a:srgbClr val="F03D42"/>
              </a:solidFill>
              <a:latin typeface="Arial Black"/>
            </a:endParaRPr>
          </a:p>
        </p:txBody>
      </p:sp>
      <p:pic>
        <p:nvPicPr>
          <p:cNvPr id="13" name="Recorded Sound">
            <a:hlinkClick r:id="" action="ppaction://media"/>
            <a:extLst>
              <a:ext uri="{FF2B5EF4-FFF2-40B4-BE49-F238E27FC236}">
                <a16:creationId xmlns:a16="http://schemas.microsoft.com/office/drawing/2014/main" id="{96811CEF-ABB0-4F5E-9A98-A5B9BD3242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1363" y="1390469"/>
            <a:ext cx="680115" cy="680115"/>
          </a:xfrm>
          <a:prstGeom prst="rect">
            <a:avLst/>
          </a:prstGeom>
        </p:spPr>
      </p:pic>
    </p:spTree>
    <p:extLst>
      <p:ext uri="{BB962C8B-B14F-4D97-AF65-F5344CB8AC3E}">
        <p14:creationId xmlns:p14="http://schemas.microsoft.com/office/powerpoint/2010/main" val="303077837"/>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4" name="wind.wav"/>
          </p:stSnd>
        </p:sndAc>
      </p:transition>
    </mc:Choice>
    <mc:Fallback xmlns="">
      <p:transition spd="slow" advTm="2000">
        <p:fade/>
        <p:sndAc>
          <p:stSnd>
            <p:snd r:embed="rId9"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9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1435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3DD4744D-B4D7-4BE8-B145-D2DD7C4F09B0}"/>
              </a:ext>
            </a:extLst>
          </p:cNvPr>
          <p:cNvSpPr/>
          <p:nvPr/>
        </p:nvSpPr>
        <p:spPr>
          <a:xfrm>
            <a:off x="2284026" y="1532747"/>
            <a:ext cx="4578895" cy="1523291"/>
          </a:xfrm>
          <a:prstGeom prst="rect">
            <a:avLst/>
          </a:prstGeom>
        </p:spPr>
        <p:txBody>
          <a:bodyPr vert="horz" lIns="91440" tIns="45720" rIns="91440" bIns="45720" rtlCol="0" anchor="b">
            <a:normAutofit fontScale="77500" lnSpcReduction="20000"/>
          </a:bodyPr>
          <a:lstStyle/>
          <a:p>
            <a:pPr marL="0" marR="0" algn="ctr" defTabSz="914400" eaLnBrk="1" hangingPunct="1">
              <a:lnSpc>
                <a:spcPct val="90000"/>
              </a:lnSpc>
              <a:spcAft>
                <a:spcPts val="800"/>
              </a:spcAft>
            </a:pPr>
            <a:r>
              <a:rPr lang="en-US" sz="4700" b="1" kern="1200" dirty="0">
                <a:solidFill>
                  <a:srgbClr val="FFFFFF"/>
                </a:solidFill>
                <a:latin typeface="+mj-lt"/>
                <a:ea typeface="+mj-ea"/>
                <a:cs typeface="+mj-cs"/>
              </a:rPr>
              <a:t>7 Steps to Register with Disability Support Services Center</a:t>
            </a:r>
            <a:endParaRPr lang="en-US" sz="4700" kern="1200" dirty="0">
              <a:solidFill>
                <a:srgbClr val="FFFFFF"/>
              </a:solidFill>
              <a:latin typeface="+mj-lt"/>
              <a:ea typeface="+mj-ea"/>
              <a:cs typeface="+mj-cs"/>
            </a:endParaRPr>
          </a:p>
        </p:txBody>
      </p:sp>
      <p:sp>
        <p:nvSpPr>
          <p:cNvPr id="2" name="Slide Number Placeholder 1">
            <a:extLst>
              <a:ext uri="{FF2B5EF4-FFF2-40B4-BE49-F238E27FC236}">
                <a16:creationId xmlns:a16="http://schemas.microsoft.com/office/drawing/2014/main" id="{D700BCF6-0311-49EB-8DB6-0D1CE5FAF1A0}"/>
              </a:ext>
            </a:extLst>
          </p:cNvPr>
          <p:cNvSpPr>
            <a:spLocks noGrp="1"/>
          </p:cNvSpPr>
          <p:nvPr>
            <p:ph type="sldNum" sz="quarter" idx="10"/>
          </p:nvPr>
        </p:nvSpPr>
        <p:spPr>
          <a:xfrm>
            <a:off x="8119447" y="4667776"/>
            <a:ext cx="428046" cy="235550"/>
          </a:xfrm>
        </p:spPr>
        <p:txBody>
          <a:bodyPr vert="horz" lIns="91440" tIns="45720" rIns="91440" bIns="45720" rtlCol="0" anchor="ctr">
            <a:normAutofit/>
          </a:bodyPr>
          <a:lstStyle/>
          <a:p>
            <a:pPr algn="r" defTabSz="914400" eaLnBrk="1" hangingPunct="1">
              <a:spcAft>
                <a:spcPts val="600"/>
              </a:spcAft>
              <a:defRPr/>
            </a:pPr>
            <a:fld id="{A4E3B0B4-F788-7D4E-8F4C-CD41B2BF47EE}" type="slidenum">
              <a:rPr lang="en-US" sz="800">
                <a:solidFill>
                  <a:srgbClr val="898989"/>
                </a:solidFill>
                <a:latin typeface="+mn-lt"/>
              </a:rPr>
              <a:pPr algn="r" defTabSz="914400" eaLnBrk="1" hangingPunct="1">
                <a:spcAft>
                  <a:spcPts val="600"/>
                </a:spcAft>
                <a:defRPr/>
              </a:pPr>
              <a:t>3</a:t>
            </a:fld>
            <a:endParaRPr lang="en-US" sz="800">
              <a:solidFill>
                <a:srgbClr val="898989"/>
              </a:solidFill>
              <a:latin typeface="+mn-lt"/>
            </a:endParaRPr>
          </a:p>
        </p:txBody>
      </p:sp>
    </p:spTree>
    <p:extLst>
      <p:ext uri="{BB962C8B-B14F-4D97-AF65-F5344CB8AC3E}">
        <p14:creationId xmlns:p14="http://schemas.microsoft.com/office/powerpoint/2010/main" val="2218339116"/>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2" name="wind.wav"/>
          </p:stSnd>
        </p:sndAc>
      </p:transition>
    </mc:Choice>
    <mc:Fallback xmlns="">
      <p:transition spd="slow" advTm="2000">
        <p:fade/>
        <p:sndAc>
          <p:stSnd>
            <p:snd r:embed="rId4" name="wind.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511222"/>
            <a:ext cx="846288" cy="635405"/>
            <a:chOff x="668003" y="1684057"/>
            <a:chExt cx="1128382" cy="847206"/>
          </a:xfrm>
        </p:grpSpPr>
        <p:sp>
          <p:nvSpPr>
            <p:cNvPr id="29"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0"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a:extLst>
              <a:ext uri="{FF2B5EF4-FFF2-40B4-BE49-F238E27FC236}">
                <a16:creationId xmlns:a16="http://schemas.microsoft.com/office/drawing/2014/main" id="{870061FA-F296-4BA6-8F0C-EE15F0765717}"/>
              </a:ext>
            </a:extLst>
          </p:cNvPr>
          <p:cNvSpPr>
            <a:spLocks noGrp="1"/>
          </p:cNvSpPr>
          <p:nvPr>
            <p:ph type="sldNum" sz="quarter" idx="10"/>
          </p:nvPr>
        </p:nvSpPr>
        <p:spPr>
          <a:xfrm>
            <a:off x="8359902" y="4526280"/>
            <a:ext cx="411480" cy="411480"/>
          </a:xfrm>
          <a:prstGeom prst="ellipse">
            <a:avLst/>
          </a:prstGeom>
          <a:solidFill>
            <a:schemeClr val="tx1">
              <a:alpha val="80000"/>
            </a:schemeClr>
          </a:solidFill>
        </p:spPr>
        <p:txBody>
          <a:bodyPr vert="horz" lIns="91440" tIns="45720" rIns="91440" bIns="45720" rtlCol="0" anchor="ctr">
            <a:normAutofit/>
          </a:bodyPr>
          <a:lstStyle/>
          <a:p>
            <a:pPr defTabSz="914400" eaLnBrk="1" hangingPunct="1">
              <a:spcAft>
                <a:spcPts val="600"/>
              </a:spcAft>
              <a:defRPr/>
            </a:pPr>
            <a:r>
              <a:rPr lang="en-US" sz="1200" dirty="0">
                <a:solidFill>
                  <a:schemeClr val="bg1"/>
                </a:solidFill>
                <a:latin typeface="+mn-lt"/>
              </a:rPr>
              <a:t>1</a:t>
            </a:r>
          </a:p>
        </p:txBody>
      </p:sp>
      <p:grpSp>
        <p:nvGrpSpPr>
          <p:cNvPr id="3" name="Group 2">
            <a:extLst>
              <a:ext uri="{FF2B5EF4-FFF2-40B4-BE49-F238E27FC236}">
                <a16:creationId xmlns:a16="http://schemas.microsoft.com/office/drawing/2014/main" id="{2C3882A8-BBF1-4ED5-B3EC-7454B9A57CFE}"/>
              </a:ext>
            </a:extLst>
          </p:cNvPr>
          <p:cNvGrpSpPr/>
          <p:nvPr/>
        </p:nvGrpSpPr>
        <p:grpSpPr>
          <a:xfrm>
            <a:off x="3837489" y="1364253"/>
            <a:ext cx="4981899" cy="2861757"/>
            <a:chOff x="0" y="105799"/>
            <a:chExt cx="1370184" cy="1921994"/>
          </a:xfrm>
          <a:scene3d>
            <a:camera prst="orthographicFront"/>
            <a:lightRig rig="flat" dir="t"/>
          </a:scene3d>
        </p:grpSpPr>
        <p:sp>
          <p:nvSpPr>
            <p:cNvPr id="4" name="Rectangle: Rounded Corners 3">
              <a:extLst>
                <a:ext uri="{FF2B5EF4-FFF2-40B4-BE49-F238E27FC236}">
                  <a16:creationId xmlns:a16="http://schemas.microsoft.com/office/drawing/2014/main" id="{3883C05A-5EFE-4597-AFE9-15F941D4C563}"/>
                </a:ext>
              </a:extLst>
            </p:cNvPr>
            <p:cNvSpPr/>
            <p:nvPr/>
          </p:nvSpPr>
          <p:spPr>
            <a:xfrm>
              <a:off x="0" y="105799"/>
              <a:ext cx="1370184" cy="1921994"/>
            </a:xfrm>
            <a:prstGeom prst="roundRect">
              <a:avLst>
                <a:gd name="adj" fmla="val 10000"/>
              </a:avLst>
            </a:prstGeom>
            <a:solidFill>
              <a:srgbClr val="FF3333"/>
            </a:solidFill>
            <a:sp3d prstMaterial="dkEdge">
              <a:bevelT w="8200" h="38100"/>
            </a:sp3d>
          </p:spPr>
          <p:style>
            <a:lnRef idx="0">
              <a:schemeClr val="lt1">
                <a:hueOff val="0"/>
                <a:satOff val="0"/>
                <a:lumOff val="0"/>
                <a:alphaOff val="0"/>
              </a:schemeClr>
            </a:lnRef>
            <a:fillRef idx="2">
              <a:scrgbClr r="0" g="0" b="0"/>
            </a:fillRef>
            <a:effectRef idx="1">
              <a:schemeClr val="accent5">
                <a:shade val="50000"/>
                <a:hueOff val="0"/>
                <a:satOff val="0"/>
                <a:lumOff val="0"/>
                <a:alphaOff val="0"/>
              </a:schemeClr>
            </a:effectRef>
            <a:fontRef idx="minor">
              <a:schemeClr val="dk1"/>
            </a:fontRef>
          </p:style>
        </p:sp>
        <p:sp>
          <p:nvSpPr>
            <p:cNvPr id="5" name="Rectangle: Rounded Corners 4">
              <a:extLst>
                <a:ext uri="{FF2B5EF4-FFF2-40B4-BE49-F238E27FC236}">
                  <a16:creationId xmlns:a16="http://schemas.microsoft.com/office/drawing/2014/main" id="{70260A13-1442-4B0C-98AE-C53EC367AB01}"/>
                </a:ext>
              </a:extLst>
            </p:cNvPr>
            <p:cNvSpPr txBox="1"/>
            <p:nvPr/>
          </p:nvSpPr>
          <p:spPr>
            <a:xfrm>
              <a:off x="40131" y="145930"/>
              <a:ext cx="1289922" cy="184173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8100" tIns="38100" rIns="38100" bIns="38100" numCol="1" spcCol="1270" anchor="ctr" anchorCtr="0">
              <a:normAutofit/>
            </a:bodyPr>
            <a:lstStyle/>
            <a:p>
              <a:pPr marL="0" lvl="0" indent="0" algn="ctr" defTabSz="444500">
                <a:lnSpc>
                  <a:spcPct val="90000"/>
                </a:lnSpc>
                <a:spcBef>
                  <a:spcPct val="0"/>
                </a:spcBef>
                <a:spcAft>
                  <a:spcPct val="35000"/>
                </a:spcAft>
                <a:buNone/>
              </a:pPr>
              <a:r>
                <a:rPr lang="en-US" sz="2000" b="1" u="sng" kern="1200">
                  <a:solidFill>
                    <a:schemeClr val="bg1"/>
                  </a:solidFill>
                  <a:latin typeface="Century" panose="02040604050505020304" pitchFamily="18" charset="0"/>
                </a:rPr>
                <a:t>STEP 1</a:t>
              </a:r>
            </a:p>
            <a:p>
              <a:pPr marL="0" lvl="0" indent="0" algn="ctr" defTabSz="444500">
                <a:lnSpc>
                  <a:spcPct val="90000"/>
                </a:lnSpc>
                <a:spcBef>
                  <a:spcPct val="0"/>
                </a:spcBef>
                <a:spcAft>
                  <a:spcPct val="35000"/>
                </a:spcAft>
                <a:buNone/>
              </a:pPr>
              <a:r>
                <a:rPr lang="en-US" sz="2000" b="1" kern="1200">
                  <a:solidFill>
                    <a:schemeClr val="bg1"/>
                  </a:solidFill>
                  <a:latin typeface="Century" panose="02040604050505020304" pitchFamily="18" charset="0"/>
                </a:rPr>
                <a:t>SELF DISCLOSURE</a:t>
              </a:r>
            </a:p>
            <a:p>
              <a:pPr marL="0" lvl="0" indent="0" algn="ctr" defTabSz="444500">
                <a:lnSpc>
                  <a:spcPct val="90000"/>
                </a:lnSpc>
                <a:spcBef>
                  <a:spcPct val="0"/>
                </a:spcBef>
                <a:spcAft>
                  <a:spcPct val="35000"/>
                </a:spcAft>
                <a:buNone/>
              </a:pPr>
              <a:r>
                <a:rPr lang="en-US" sz="2000" b="1" kern="1200">
                  <a:latin typeface="Century" panose="02040604050505020304" pitchFamily="18" charset="0"/>
                </a:rPr>
                <a:t>To register with DSSC students must disclose having a disability and needing accommodations.</a:t>
              </a:r>
            </a:p>
          </p:txBody>
        </p:sp>
      </p:grpSp>
      <p:pic>
        <p:nvPicPr>
          <p:cNvPr id="6" name="Recorded Sound">
            <a:hlinkClick r:id="" action="ppaction://media"/>
            <a:extLst>
              <a:ext uri="{FF2B5EF4-FFF2-40B4-BE49-F238E27FC236}">
                <a16:creationId xmlns:a16="http://schemas.microsoft.com/office/drawing/2014/main" id="{7A454F0C-D96B-4195-867F-EF0CEC270A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27651" y="631520"/>
            <a:ext cx="487363" cy="487363"/>
          </a:xfrm>
          <a:prstGeom prst="rect">
            <a:avLst/>
          </a:prstGeom>
        </p:spPr>
      </p:pic>
    </p:spTree>
    <p:extLst>
      <p:ext uri="{BB962C8B-B14F-4D97-AF65-F5344CB8AC3E}">
        <p14:creationId xmlns:p14="http://schemas.microsoft.com/office/powerpoint/2010/main" val="3771237589"/>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4" name="wind.wav"/>
          </p:stSnd>
        </p:sndAc>
      </p:transition>
    </mc:Choice>
    <mc:Fallback xmlns="">
      <p:transition spd="slow" advTm="2000">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511222"/>
            <a:ext cx="846288" cy="635405"/>
            <a:chOff x="668003" y="1684057"/>
            <a:chExt cx="1128382" cy="847206"/>
          </a:xfrm>
        </p:grpSpPr>
        <p:sp>
          <p:nvSpPr>
            <p:cNvPr id="31"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2"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a:extLst>
              <a:ext uri="{FF2B5EF4-FFF2-40B4-BE49-F238E27FC236}">
                <a16:creationId xmlns:a16="http://schemas.microsoft.com/office/drawing/2014/main" id="{997E3176-75C5-4168-9710-7C676A4F39B6}"/>
              </a:ext>
            </a:extLst>
          </p:cNvPr>
          <p:cNvSpPr>
            <a:spLocks noGrp="1"/>
          </p:cNvSpPr>
          <p:nvPr>
            <p:ph type="sldNum" sz="quarter" idx="10"/>
          </p:nvPr>
        </p:nvSpPr>
        <p:spPr>
          <a:xfrm>
            <a:off x="8359902" y="4526280"/>
            <a:ext cx="411480" cy="411480"/>
          </a:xfrm>
          <a:prstGeom prst="ellipse">
            <a:avLst/>
          </a:prstGeom>
          <a:solidFill>
            <a:schemeClr val="tx1">
              <a:alpha val="80000"/>
            </a:schemeClr>
          </a:solidFill>
        </p:spPr>
        <p:txBody>
          <a:bodyPr vert="horz" lIns="91440" tIns="45720" rIns="91440" bIns="45720" rtlCol="0" anchor="ctr">
            <a:normAutofit/>
          </a:bodyPr>
          <a:lstStyle/>
          <a:p>
            <a:pPr defTabSz="914400" eaLnBrk="1" hangingPunct="1">
              <a:spcAft>
                <a:spcPts val="600"/>
              </a:spcAft>
              <a:defRPr/>
            </a:pPr>
            <a:r>
              <a:rPr lang="en-US" sz="1200" dirty="0">
                <a:solidFill>
                  <a:schemeClr val="bg1"/>
                </a:solidFill>
                <a:latin typeface="+mn-lt"/>
              </a:rPr>
              <a:t>2</a:t>
            </a:r>
          </a:p>
        </p:txBody>
      </p:sp>
      <p:grpSp>
        <p:nvGrpSpPr>
          <p:cNvPr id="9" name="Group 8">
            <a:extLst>
              <a:ext uri="{FF2B5EF4-FFF2-40B4-BE49-F238E27FC236}">
                <a16:creationId xmlns:a16="http://schemas.microsoft.com/office/drawing/2014/main" id="{DDDB9C8D-129F-4675-8FC8-CBC029CB1721}"/>
              </a:ext>
            </a:extLst>
          </p:cNvPr>
          <p:cNvGrpSpPr/>
          <p:nvPr/>
        </p:nvGrpSpPr>
        <p:grpSpPr>
          <a:xfrm>
            <a:off x="3837489" y="944543"/>
            <a:ext cx="4981899" cy="2820738"/>
            <a:chOff x="1553838" y="116351"/>
            <a:chExt cx="1293569" cy="1921994"/>
          </a:xfrm>
          <a:scene3d>
            <a:camera prst="orthographicFront"/>
            <a:lightRig rig="flat" dir="t"/>
          </a:scene3d>
        </p:grpSpPr>
        <p:sp>
          <p:nvSpPr>
            <p:cNvPr id="13" name="Rectangle: Rounded Corners 12">
              <a:extLst>
                <a:ext uri="{FF2B5EF4-FFF2-40B4-BE49-F238E27FC236}">
                  <a16:creationId xmlns:a16="http://schemas.microsoft.com/office/drawing/2014/main" id="{F6FB34E9-8E20-44D9-BB01-D744E8AC643D}"/>
                </a:ext>
              </a:extLst>
            </p:cNvPr>
            <p:cNvSpPr/>
            <p:nvPr/>
          </p:nvSpPr>
          <p:spPr>
            <a:xfrm>
              <a:off x="1553838" y="116351"/>
              <a:ext cx="1293569" cy="1921994"/>
            </a:xfrm>
            <a:prstGeom prst="roundRect">
              <a:avLst>
                <a:gd name="adj" fmla="val 10000"/>
              </a:avLst>
            </a:prstGeom>
            <a:solidFill>
              <a:srgbClr val="FF0D0D"/>
            </a:solidFill>
            <a:sp3d prstMaterial="dkEdge">
              <a:bevelT w="8200" h="38100"/>
            </a:sp3d>
          </p:spPr>
          <p:style>
            <a:lnRef idx="0">
              <a:schemeClr val="lt1">
                <a:hueOff val="0"/>
                <a:satOff val="0"/>
                <a:lumOff val="0"/>
                <a:alphaOff val="0"/>
              </a:schemeClr>
            </a:lnRef>
            <a:fillRef idx="2">
              <a:scrgbClr r="0" g="0" b="0"/>
            </a:fillRef>
            <a:effectRef idx="1">
              <a:schemeClr val="accent5">
                <a:shade val="50000"/>
                <a:hueOff val="167129"/>
                <a:satOff val="4478"/>
                <a:lumOff val="19726"/>
                <a:alphaOff val="0"/>
              </a:schemeClr>
            </a:effectRef>
            <a:fontRef idx="minor">
              <a:schemeClr val="dk1"/>
            </a:fontRef>
          </p:style>
        </p:sp>
        <p:sp>
          <p:nvSpPr>
            <p:cNvPr id="14" name="Rectangle: Rounded Corners 4">
              <a:extLst>
                <a:ext uri="{FF2B5EF4-FFF2-40B4-BE49-F238E27FC236}">
                  <a16:creationId xmlns:a16="http://schemas.microsoft.com/office/drawing/2014/main" id="{DE1733CB-8879-4C78-BD78-39061DFF02F1}"/>
                </a:ext>
              </a:extLst>
            </p:cNvPr>
            <p:cNvSpPr txBox="1"/>
            <p:nvPr/>
          </p:nvSpPr>
          <p:spPr>
            <a:xfrm>
              <a:off x="1591725" y="154238"/>
              <a:ext cx="1217795" cy="184622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8100" tIns="38100" rIns="38100" bIns="38100" numCol="1" spcCol="1270" anchor="ctr" anchorCtr="0">
              <a:normAutofit/>
            </a:bodyPr>
            <a:lstStyle/>
            <a:p>
              <a:pPr marL="0" lvl="0" indent="0" algn="ctr" defTabSz="444500">
                <a:lnSpc>
                  <a:spcPct val="90000"/>
                </a:lnSpc>
                <a:spcBef>
                  <a:spcPct val="0"/>
                </a:spcBef>
                <a:spcAft>
                  <a:spcPct val="35000"/>
                </a:spcAft>
                <a:buNone/>
              </a:pPr>
              <a:r>
                <a:rPr lang="en-US" sz="2000" b="1" u="sng" kern="1200" dirty="0">
                  <a:solidFill>
                    <a:schemeClr val="bg1"/>
                  </a:solidFill>
                  <a:latin typeface="Century" panose="02040604050505020304" pitchFamily="18" charset="0"/>
                </a:rPr>
                <a:t>STEP 2</a:t>
              </a:r>
            </a:p>
            <a:p>
              <a:pPr marL="0" lvl="0" indent="0" algn="ctr" defTabSz="444500">
                <a:lnSpc>
                  <a:spcPct val="90000"/>
                </a:lnSpc>
                <a:spcBef>
                  <a:spcPct val="0"/>
                </a:spcBef>
                <a:spcAft>
                  <a:spcPct val="35000"/>
                </a:spcAft>
                <a:buNone/>
              </a:pPr>
              <a:r>
                <a:rPr lang="en-US" sz="2000" b="1" kern="1200" dirty="0">
                  <a:solidFill>
                    <a:schemeClr val="bg1"/>
                  </a:solidFill>
                  <a:latin typeface="Century" panose="02040604050505020304" pitchFamily="18" charset="0"/>
                </a:rPr>
                <a:t>DVF</a:t>
              </a:r>
            </a:p>
            <a:p>
              <a:pPr marL="0" lvl="0" indent="0" algn="ctr" defTabSz="444500">
                <a:lnSpc>
                  <a:spcPct val="90000"/>
                </a:lnSpc>
                <a:spcBef>
                  <a:spcPct val="0"/>
                </a:spcBef>
                <a:spcAft>
                  <a:spcPct val="35000"/>
                </a:spcAft>
                <a:buNone/>
              </a:pPr>
              <a:r>
                <a:rPr lang="en-US" sz="2000" b="1" kern="1200" dirty="0">
                  <a:latin typeface="Century" panose="02040604050505020304" pitchFamily="18" charset="0"/>
                </a:rPr>
                <a:t>Students must have a DVF/supportive documentation completed by a qualified practitioner. Forms can be </a:t>
              </a:r>
              <a:r>
                <a:rPr lang="en-US" sz="2000" b="1" dirty="0">
                  <a:latin typeface="Century" panose="02040604050505020304" pitchFamily="18" charset="0"/>
                </a:rPr>
                <a:t>emailed and/or downloaded</a:t>
              </a:r>
              <a:r>
                <a:rPr lang="en-US" sz="2000" b="1" kern="1200" dirty="0">
                  <a:latin typeface="Century" panose="02040604050505020304" pitchFamily="18" charset="0"/>
                </a:rPr>
                <a:t> from our website.</a:t>
              </a:r>
            </a:p>
          </p:txBody>
        </p:sp>
      </p:grpSp>
      <p:pic>
        <p:nvPicPr>
          <p:cNvPr id="4" name="Recorded Sound">
            <a:hlinkClick r:id="" action="ppaction://media"/>
            <a:extLst>
              <a:ext uri="{FF2B5EF4-FFF2-40B4-BE49-F238E27FC236}">
                <a16:creationId xmlns:a16="http://schemas.microsoft.com/office/drawing/2014/main" id="{A9421BF6-3BE0-4E9A-A7AB-042E12A922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27651" y="659264"/>
            <a:ext cx="487363" cy="487363"/>
          </a:xfrm>
          <a:prstGeom prst="rect">
            <a:avLst/>
          </a:prstGeom>
        </p:spPr>
      </p:pic>
    </p:spTree>
    <p:extLst>
      <p:ext uri="{BB962C8B-B14F-4D97-AF65-F5344CB8AC3E}">
        <p14:creationId xmlns:p14="http://schemas.microsoft.com/office/powerpoint/2010/main" val="715355920"/>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4" name="wind.wav"/>
          </p:stSnd>
        </p:sndAc>
      </p:transition>
    </mc:Choice>
    <mc:Fallback xmlns="">
      <p:transition spd="slow" advTm="2000">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511222"/>
            <a:ext cx="846288" cy="635405"/>
            <a:chOff x="668003" y="1684057"/>
            <a:chExt cx="1128382" cy="847206"/>
          </a:xfrm>
        </p:grpSpPr>
        <p:sp>
          <p:nvSpPr>
            <p:cNvPr id="37"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8"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a:extLst>
              <a:ext uri="{FF2B5EF4-FFF2-40B4-BE49-F238E27FC236}">
                <a16:creationId xmlns:a16="http://schemas.microsoft.com/office/drawing/2014/main" id="{6397A3E0-7D09-4E72-83F7-65DA2E4875E7}"/>
              </a:ext>
            </a:extLst>
          </p:cNvPr>
          <p:cNvSpPr>
            <a:spLocks noGrp="1"/>
          </p:cNvSpPr>
          <p:nvPr>
            <p:ph type="sldNum" sz="quarter" idx="10"/>
          </p:nvPr>
        </p:nvSpPr>
        <p:spPr>
          <a:xfrm>
            <a:off x="8359902" y="4526280"/>
            <a:ext cx="411480" cy="411480"/>
          </a:xfrm>
          <a:prstGeom prst="ellipse">
            <a:avLst/>
          </a:prstGeom>
          <a:solidFill>
            <a:schemeClr val="tx1">
              <a:alpha val="80000"/>
            </a:schemeClr>
          </a:solidFill>
        </p:spPr>
        <p:txBody>
          <a:bodyPr vert="horz" lIns="91440" tIns="45720" rIns="91440" bIns="45720" rtlCol="0" anchor="ctr">
            <a:normAutofit/>
          </a:bodyPr>
          <a:lstStyle/>
          <a:p>
            <a:pPr defTabSz="914400" eaLnBrk="1" hangingPunct="1">
              <a:spcAft>
                <a:spcPts val="600"/>
              </a:spcAft>
              <a:defRPr/>
            </a:pPr>
            <a:r>
              <a:rPr lang="en-US" sz="1200" dirty="0">
                <a:solidFill>
                  <a:schemeClr val="bg1"/>
                </a:solidFill>
                <a:latin typeface="+mn-lt"/>
              </a:rPr>
              <a:t>3</a:t>
            </a:r>
          </a:p>
        </p:txBody>
      </p:sp>
      <p:grpSp>
        <p:nvGrpSpPr>
          <p:cNvPr id="3" name="Group 2">
            <a:extLst>
              <a:ext uri="{FF2B5EF4-FFF2-40B4-BE49-F238E27FC236}">
                <a16:creationId xmlns:a16="http://schemas.microsoft.com/office/drawing/2014/main" id="{0AB5338A-7868-44D2-9AE5-D7CA3F3E578A}"/>
              </a:ext>
            </a:extLst>
          </p:cNvPr>
          <p:cNvGrpSpPr/>
          <p:nvPr/>
        </p:nvGrpSpPr>
        <p:grpSpPr>
          <a:xfrm>
            <a:off x="3837489" y="1296218"/>
            <a:ext cx="4981899" cy="2117388"/>
            <a:chOff x="3151261" y="63957"/>
            <a:chExt cx="1348955" cy="1921994"/>
          </a:xfrm>
          <a:scene3d>
            <a:camera prst="orthographicFront"/>
            <a:lightRig rig="flat" dir="t"/>
          </a:scene3d>
        </p:grpSpPr>
        <p:sp>
          <p:nvSpPr>
            <p:cNvPr id="4" name="Rectangle: Rounded Corners 3">
              <a:extLst>
                <a:ext uri="{FF2B5EF4-FFF2-40B4-BE49-F238E27FC236}">
                  <a16:creationId xmlns:a16="http://schemas.microsoft.com/office/drawing/2014/main" id="{B1E995EA-5DB4-4928-B2AF-405F204517D2}"/>
                </a:ext>
              </a:extLst>
            </p:cNvPr>
            <p:cNvSpPr/>
            <p:nvPr/>
          </p:nvSpPr>
          <p:spPr>
            <a:xfrm>
              <a:off x="3151261" y="63957"/>
              <a:ext cx="1348955" cy="1921994"/>
            </a:xfrm>
            <a:prstGeom prst="roundRect">
              <a:avLst>
                <a:gd name="adj" fmla="val 10000"/>
              </a:avLst>
            </a:prstGeom>
            <a:solidFill>
              <a:srgbClr val="FF9797"/>
            </a:solidFill>
            <a:sp3d prstMaterial="dkEdge">
              <a:bevelT w="8200" h="38100"/>
            </a:sp3d>
          </p:spPr>
          <p:style>
            <a:lnRef idx="0">
              <a:schemeClr val="lt1">
                <a:hueOff val="0"/>
                <a:satOff val="0"/>
                <a:lumOff val="0"/>
                <a:alphaOff val="0"/>
              </a:schemeClr>
            </a:lnRef>
            <a:fillRef idx="2">
              <a:scrgbClr r="0" g="0" b="0"/>
            </a:fillRef>
            <a:effectRef idx="1">
              <a:schemeClr val="accent5">
                <a:shade val="50000"/>
                <a:hueOff val="334258"/>
                <a:satOff val="8955"/>
                <a:lumOff val="39453"/>
                <a:alphaOff val="0"/>
              </a:schemeClr>
            </a:effectRef>
            <a:fontRef idx="minor">
              <a:schemeClr val="dk1"/>
            </a:fontRef>
          </p:style>
        </p:sp>
        <p:sp>
          <p:nvSpPr>
            <p:cNvPr id="5" name="Rectangle: Rounded Corners 4">
              <a:extLst>
                <a:ext uri="{FF2B5EF4-FFF2-40B4-BE49-F238E27FC236}">
                  <a16:creationId xmlns:a16="http://schemas.microsoft.com/office/drawing/2014/main" id="{E6C6C3D3-409D-4304-B8A9-73A3C1538E32}"/>
                </a:ext>
              </a:extLst>
            </p:cNvPr>
            <p:cNvSpPr txBox="1"/>
            <p:nvPr/>
          </p:nvSpPr>
          <p:spPr>
            <a:xfrm>
              <a:off x="3190771" y="103467"/>
              <a:ext cx="1269935" cy="1842974"/>
            </a:xfrm>
            <a:prstGeom prst="rect">
              <a:avLst/>
            </a:prstGeom>
            <a:effectLst>
              <a:outerShdw blurRad="50800" dist="50800" dir="5400000" algn="ctr" rotWithShape="0">
                <a:srgbClr val="F03D42"/>
              </a:outerShdw>
            </a:effectLst>
            <a:sp3d/>
          </p:spPr>
          <p:style>
            <a:lnRef idx="0">
              <a:scrgbClr r="0" g="0" b="0"/>
            </a:lnRef>
            <a:fillRef idx="0">
              <a:scrgbClr r="0" g="0" b="0"/>
            </a:fillRef>
            <a:effectRef idx="0">
              <a:scrgbClr r="0" g="0" b="0"/>
            </a:effectRef>
            <a:fontRef idx="minor">
              <a:schemeClr val="dk1"/>
            </a:fontRef>
          </p:style>
          <p:txBody>
            <a:bodyPr spcFirstLastPara="0" vert="horz" wrap="square" lIns="38100" tIns="38100" rIns="38100" bIns="38100" numCol="1" spcCol="1270" anchor="ctr" anchorCtr="0">
              <a:normAutofit lnSpcReduction="10000"/>
            </a:bodyPr>
            <a:lstStyle/>
            <a:p>
              <a:pPr marL="0" lvl="0" indent="0" algn="ctr" defTabSz="444500">
                <a:lnSpc>
                  <a:spcPct val="90000"/>
                </a:lnSpc>
                <a:spcBef>
                  <a:spcPct val="0"/>
                </a:spcBef>
                <a:spcAft>
                  <a:spcPct val="35000"/>
                </a:spcAft>
                <a:buNone/>
              </a:pPr>
              <a:r>
                <a:rPr lang="en-US" sz="1600" b="1" u="sng" kern="1200" dirty="0">
                  <a:solidFill>
                    <a:schemeClr val="bg1"/>
                  </a:solidFill>
                  <a:latin typeface="Century" panose="02040604050505020304" pitchFamily="18" charset="0"/>
                </a:rPr>
                <a:t>STEP 3</a:t>
              </a:r>
            </a:p>
            <a:p>
              <a:pPr marL="0" lvl="0" indent="0" algn="ctr" defTabSz="444500">
                <a:lnSpc>
                  <a:spcPct val="90000"/>
                </a:lnSpc>
                <a:spcBef>
                  <a:spcPct val="0"/>
                </a:spcBef>
                <a:spcAft>
                  <a:spcPct val="35000"/>
                </a:spcAft>
                <a:buNone/>
              </a:pPr>
              <a:r>
                <a:rPr lang="en-US" sz="1600" b="1" kern="1200" dirty="0">
                  <a:solidFill>
                    <a:schemeClr val="bg1"/>
                  </a:solidFill>
                  <a:latin typeface="Century" panose="02040604050505020304" pitchFamily="18" charset="0"/>
                </a:rPr>
                <a:t>VERIFY DOCUMENTS</a:t>
              </a:r>
            </a:p>
            <a:p>
              <a:pPr marL="0" lvl="0" indent="0" algn="ctr" defTabSz="444500">
                <a:lnSpc>
                  <a:spcPct val="90000"/>
                </a:lnSpc>
                <a:spcBef>
                  <a:spcPct val="0"/>
                </a:spcBef>
                <a:spcAft>
                  <a:spcPct val="35000"/>
                </a:spcAft>
                <a:buNone/>
              </a:pPr>
              <a:r>
                <a:rPr lang="en-US" sz="2000" b="1" kern="1200" dirty="0">
                  <a:latin typeface="Century" panose="02040604050505020304" pitchFamily="18" charset="0"/>
                </a:rPr>
                <a:t>Students will </a:t>
              </a:r>
              <a:r>
                <a:rPr lang="en-US" sz="2000" b="1" dirty="0">
                  <a:latin typeface="Century" panose="02040604050505020304" pitchFamily="18" charset="0"/>
                </a:rPr>
                <a:t>email</a:t>
              </a:r>
              <a:r>
                <a:rPr lang="en-US" sz="2000" b="1" kern="1200" dirty="0">
                  <a:latin typeface="Century" panose="02040604050505020304" pitchFamily="18" charset="0"/>
                </a:rPr>
                <a:t> completed forms to DSSC. The DSSC Staff reviews all information to certify eligibility. The student will be contacted if additional information is required.</a:t>
              </a:r>
              <a:endParaRPr lang="en-US" sz="2000" kern="1200" dirty="0">
                <a:latin typeface="Century" panose="02040604050505020304" pitchFamily="18" charset="0"/>
              </a:endParaRPr>
            </a:p>
          </p:txBody>
        </p:sp>
      </p:grpSp>
      <p:pic>
        <p:nvPicPr>
          <p:cNvPr id="7" name="Recorded Sound">
            <a:hlinkClick r:id="" action="ppaction://media"/>
            <a:extLst>
              <a:ext uri="{FF2B5EF4-FFF2-40B4-BE49-F238E27FC236}">
                <a16:creationId xmlns:a16="http://schemas.microsoft.com/office/drawing/2014/main" id="{FD9BCFE5-56C3-481B-8749-E796695CDD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9499" y="808855"/>
            <a:ext cx="487363" cy="487363"/>
          </a:xfrm>
          <a:prstGeom prst="rect">
            <a:avLst/>
          </a:prstGeom>
        </p:spPr>
      </p:pic>
    </p:spTree>
    <p:extLst>
      <p:ext uri="{BB962C8B-B14F-4D97-AF65-F5344CB8AC3E}">
        <p14:creationId xmlns:p14="http://schemas.microsoft.com/office/powerpoint/2010/main" val="2645704144"/>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4" name="cashreg.wav"/>
          </p:stSnd>
        </p:sndAc>
      </p:transition>
    </mc:Choice>
    <mc:Fallback xmlns="">
      <p:transition spd="slow" advTm="2000">
        <p:fade/>
        <p:sndAc>
          <p:stSnd>
            <p:snd r:embed="rId6"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8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511222"/>
            <a:ext cx="846288" cy="635405"/>
            <a:chOff x="668003" y="1684057"/>
            <a:chExt cx="1128382" cy="847206"/>
          </a:xfrm>
        </p:grpSpPr>
        <p:sp>
          <p:nvSpPr>
            <p:cNvPr id="15"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a:extLst>
              <a:ext uri="{FF2B5EF4-FFF2-40B4-BE49-F238E27FC236}">
                <a16:creationId xmlns:a16="http://schemas.microsoft.com/office/drawing/2014/main" id="{A9A5F865-EC0D-4A4D-9B87-A612B7D73344}"/>
              </a:ext>
            </a:extLst>
          </p:cNvPr>
          <p:cNvSpPr>
            <a:spLocks noGrp="1"/>
          </p:cNvSpPr>
          <p:nvPr>
            <p:ph type="sldNum" sz="quarter" idx="10"/>
          </p:nvPr>
        </p:nvSpPr>
        <p:spPr>
          <a:xfrm>
            <a:off x="8359902" y="4526280"/>
            <a:ext cx="411480" cy="411480"/>
          </a:xfrm>
          <a:prstGeom prst="ellipse">
            <a:avLst/>
          </a:prstGeom>
          <a:solidFill>
            <a:schemeClr val="tx1">
              <a:alpha val="80000"/>
            </a:schemeClr>
          </a:solidFill>
        </p:spPr>
        <p:txBody>
          <a:bodyPr vert="horz" lIns="91440" tIns="45720" rIns="91440" bIns="45720" rtlCol="0" anchor="ctr">
            <a:normAutofit/>
          </a:bodyPr>
          <a:lstStyle/>
          <a:p>
            <a:pPr defTabSz="914400" eaLnBrk="1" hangingPunct="1">
              <a:spcAft>
                <a:spcPts val="600"/>
              </a:spcAft>
              <a:defRPr/>
            </a:pPr>
            <a:r>
              <a:rPr lang="en-US" sz="1200">
                <a:solidFill>
                  <a:schemeClr val="bg1"/>
                </a:solidFill>
                <a:latin typeface="+mn-lt"/>
              </a:rPr>
              <a:t>4</a:t>
            </a:r>
            <a:endParaRPr lang="en-US" sz="1200" dirty="0">
              <a:solidFill>
                <a:schemeClr val="bg1"/>
              </a:solidFill>
              <a:latin typeface="+mn-lt"/>
            </a:endParaRPr>
          </a:p>
        </p:txBody>
      </p:sp>
      <p:grpSp>
        <p:nvGrpSpPr>
          <p:cNvPr id="3" name="Group 2">
            <a:extLst>
              <a:ext uri="{FF2B5EF4-FFF2-40B4-BE49-F238E27FC236}">
                <a16:creationId xmlns:a16="http://schemas.microsoft.com/office/drawing/2014/main" id="{331AD289-8F69-4812-B31C-85BC53BAB5C5}"/>
              </a:ext>
            </a:extLst>
          </p:cNvPr>
          <p:cNvGrpSpPr/>
          <p:nvPr/>
        </p:nvGrpSpPr>
        <p:grpSpPr>
          <a:xfrm>
            <a:off x="3837489" y="830694"/>
            <a:ext cx="4981899" cy="3048435"/>
            <a:chOff x="4361821" y="155771"/>
            <a:chExt cx="1343652" cy="1921994"/>
          </a:xfrm>
          <a:scene3d>
            <a:camera prst="orthographicFront"/>
            <a:lightRig rig="flat" dir="t"/>
          </a:scene3d>
        </p:grpSpPr>
        <p:sp>
          <p:nvSpPr>
            <p:cNvPr id="4" name="Rectangle: Rounded Corners 3">
              <a:extLst>
                <a:ext uri="{FF2B5EF4-FFF2-40B4-BE49-F238E27FC236}">
                  <a16:creationId xmlns:a16="http://schemas.microsoft.com/office/drawing/2014/main" id="{A3AB21B2-ABD9-428A-A97B-2FCC5A0930E4}"/>
                </a:ext>
              </a:extLst>
            </p:cNvPr>
            <p:cNvSpPr/>
            <p:nvPr/>
          </p:nvSpPr>
          <p:spPr>
            <a:xfrm>
              <a:off x="4361821" y="155771"/>
              <a:ext cx="1343652" cy="1921994"/>
            </a:xfrm>
            <a:prstGeom prst="roundRect">
              <a:avLst>
                <a:gd name="adj" fmla="val 10000"/>
              </a:avLst>
            </a:prstGeom>
            <a:solidFill>
              <a:srgbClr val="B80000"/>
            </a:solidFill>
            <a:sp3d prstMaterial="dkEdge">
              <a:bevelT w="8200" h="38100"/>
            </a:sp3d>
          </p:spPr>
          <p:style>
            <a:lnRef idx="0">
              <a:schemeClr val="lt1">
                <a:hueOff val="0"/>
                <a:satOff val="0"/>
                <a:lumOff val="0"/>
                <a:alphaOff val="0"/>
              </a:schemeClr>
            </a:lnRef>
            <a:fillRef idx="2">
              <a:scrgbClr r="0" g="0" b="0"/>
            </a:fillRef>
            <a:effectRef idx="1">
              <a:schemeClr val="accent5">
                <a:shade val="50000"/>
                <a:hueOff val="167129"/>
                <a:satOff val="4478"/>
                <a:lumOff val="19726"/>
                <a:alphaOff val="0"/>
              </a:schemeClr>
            </a:effectRef>
            <a:fontRef idx="minor">
              <a:schemeClr val="dk1"/>
            </a:fontRef>
          </p:style>
        </p:sp>
        <p:sp>
          <p:nvSpPr>
            <p:cNvPr id="5" name="Rectangle: Rounded Corners 4">
              <a:extLst>
                <a:ext uri="{FF2B5EF4-FFF2-40B4-BE49-F238E27FC236}">
                  <a16:creationId xmlns:a16="http://schemas.microsoft.com/office/drawing/2014/main" id="{13B00BA6-CDB0-4C0D-BEBB-BBDF28FEDE64}"/>
                </a:ext>
              </a:extLst>
            </p:cNvPr>
            <p:cNvSpPr txBox="1"/>
            <p:nvPr/>
          </p:nvSpPr>
          <p:spPr>
            <a:xfrm>
              <a:off x="4401175" y="195125"/>
              <a:ext cx="1264944" cy="18432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8100" tIns="38100" rIns="38100" bIns="38100" numCol="1" spcCol="1270" anchor="ctr" anchorCtr="0">
              <a:normAutofit fontScale="92500" lnSpcReduction="10000"/>
            </a:bodyPr>
            <a:lstStyle/>
            <a:p>
              <a:pPr marL="0" lvl="0" indent="0" algn="ctr" defTabSz="444500">
                <a:lnSpc>
                  <a:spcPct val="90000"/>
                </a:lnSpc>
                <a:spcBef>
                  <a:spcPct val="0"/>
                </a:spcBef>
                <a:spcAft>
                  <a:spcPct val="35000"/>
                </a:spcAft>
                <a:buNone/>
              </a:pPr>
              <a:r>
                <a:rPr lang="en-US" sz="3500" b="1" u="sng" kern="1200" dirty="0">
                  <a:solidFill>
                    <a:schemeClr val="bg1"/>
                  </a:solidFill>
                  <a:latin typeface="Century" panose="02040604050505020304" pitchFamily="18" charset="0"/>
                </a:rPr>
                <a:t>STEP 4</a:t>
              </a:r>
            </a:p>
            <a:p>
              <a:pPr marL="0" lvl="0" indent="0" algn="ctr" defTabSz="444500">
                <a:lnSpc>
                  <a:spcPct val="90000"/>
                </a:lnSpc>
                <a:spcBef>
                  <a:spcPct val="0"/>
                </a:spcBef>
                <a:spcAft>
                  <a:spcPct val="35000"/>
                </a:spcAft>
                <a:buNone/>
              </a:pPr>
              <a:r>
                <a:rPr lang="en-US" sz="3500" b="1" kern="1200" dirty="0">
                  <a:solidFill>
                    <a:schemeClr val="bg1"/>
                  </a:solidFill>
                  <a:latin typeface="Century" panose="02040604050505020304" pitchFamily="18" charset="0"/>
                </a:rPr>
                <a:t>SCHEDULE INTAKE</a:t>
              </a:r>
            </a:p>
            <a:p>
              <a:pPr marL="0" lvl="0" indent="0" algn="ctr" defTabSz="444500">
                <a:lnSpc>
                  <a:spcPct val="90000"/>
                </a:lnSpc>
                <a:spcBef>
                  <a:spcPct val="0"/>
                </a:spcBef>
                <a:spcAft>
                  <a:spcPct val="35000"/>
                </a:spcAft>
                <a:buNone/>
              </a:pPr>
              <a:r>
                <a:rPr lang="en-US" sz="3500" b="1" kern="1200" dirty="0">
                  <a:latin typeface="Century" panose="02040604050505020304" pitchFamily="18" charset="0"/>
                </a:rPr>
                <a:t>The student is contacted by office staff to schedule an intake </a:t>
              </a:r>
              <a:r>
                <a:rPr lang="en-US" sz="3500" b="1" dirty="0">
                  <a:latin typeface="Century" panose="02040604050505020304" pitchFamily="18" charset="0"/>
                </a:rPr>
                <a:t>m</a:t>
              </a:r>
              <a:r>
                <a:rPr lang="en-US" sz="3500" b="1" kern="1200" dirty="0">
                  <a:latin typeface="Century" panose="02040604050505020304" pitchFamily="18" charset="0"/>
                </a:rPr>
                <a:t>eeting.</a:t>
              </a:r>
            </a:p>
          </p:txBody>
        </p:sp>
      </p:grpSp>
      <p:pic>
        <p:nvPicPr>
          <p:cNvPr id="7" name="Recorded Sound">
            <a:hlinkClick r:id="" action="ppaction://media"/>
            <a:extLst>
              <a:ext uri="{FF2B5EF4-FFF2-40B4-BE49-F238E27FC236}">
                <a16:creationId xmlns:a16="http://schemas.microsoft.com/office/drawing/2014/main" id="{57DC61DC-837C-4A74-9C4E-A884B694B0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57764" y="636095"/>
            <a:ext cx="487363" cy="487363"/>
          </a:xfrm>
          <a:prstGeom prst="rect">
            <a:avLst/>
          </a:prstGeom>
        </p:spPr>
      </p:pic>
    </p:spTree>
    <p:extLst>
      <p:ext uri="{BB962C8B-B14F-4D97-AF65-F5344CB8AC3E}">
        <p14:creationId xmlns:p14="http://schemas.microsoft.com/office/powerpoint/2010/main" val="2966424490"/>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4" name="wind.wav"/>
          </p:stSnd>
        </p:sndAc>
      </p:transition>
    </mc:Choice>
    <mc:Fallback xmlns="">
      <p:transition spd="slow" advTm="2000">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511222"/>
            <a:ext cx="846288" cy="635405"/>
            <a:chOff x="668003" y="1684057"/>
            <a:chExt cx="1128382" cy="847206"/>
          </a:xfrm>
        </p:grpSpPr>
        <p:sp>
          <p:nvSpPr>
            <p:cNvPr id="15"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a:extLst>
              <a:ext uri="{FF2B5EF4-FFF2-40B4-BE49-F238E27FC236}">
                <a16:creationId xmlns:a16="http://schemas.microsoft.com/office/drawing/2014/main" id="{453B3B5D-C632-4A87-8226-F3489C348A16}"/>
              </a:ext>
            </a:extLst>
          </p:cNvPr>
          <p:cNvSpPr>
            <a:spLocks noGrp="1"/>
          </p:cNvSpPr>
          <p:nvPr>
            <p:ph type="sldNum" sz="quarter" idx="10"/>
          </p:nvPr>
        </p:nvSpPr>
        <p:spPr>
          <a:xfrm>
            <a:off x="8359902" y="4526280"/>
            <a:ext cx="411480" cy="411480"/>
          </a:xfrm>
          <a:prstGeom prst="ellipse">
            <a:avLst/>
          </a:prstGeom>
          <a:solidFill>
            <a:schemeClr val="tx1">
              <a:alpha val="80000"/>
            </a:schemeClr>
          </a:solidFill>
        </p:spPr>
        <p:txBody>
          <a:bodyPr vert="horz" lIns="91440" tIns="45720" rIns="91440" bIns="45720" rtlCol="0" anchor="ctr">
            <a:normAutofit/>
          </a:bodyPr>
          <a:lstStyle/>
          <a:p>
            <a:pPr defTabSz="914400" eaLnBrk="1" hangingPunct="1">
              <a:spcAft>
                <a:spcPts val="600"/>
              </a:spcAft>
              <a:defRPr/>
            </a:pPr>
            <a:r>
              <a:rPr lang="en-US" sz="1200" dirty="0">
                <a:solidFill>
                  <a:schemeClr val="bg1"/>
                </a:solidFill>
                <a:latin typeface="+mn-lt"/>
              </a:rPr>
              <a:t>5</a:t>
            </a:r>
          </a:p>
        </p:txBody>
      </p:sp>
      <p:grpSp>
        <p:nvGrpSpPr>
          <p:cNvPr id="3" name="Group 2">
            <a:extLst>
              <a:ext uri="{FF2B5EF4-FFF2-40B4-BE49-F238E27FC236}">
                <a16:creationId xmlns:a16="http://schemas.microsoft.com/office/drawing/2014/main" id="{FC144FC9-C484-447C-9B1F-D4DCBC76F599}"/>
              </a:ext>
            </a:extLst>
          </p:cNvPr>
          <p:cNvGrpSpPr/>
          <p:nvPr/>
        </p:nvGrpSpPr>
        <p:grpSpPr>
          <a:xfrm>
            <a:off x="3837489" y="793763"/>
            <a:ext cx="4981899" cy="3827664"/>
            <a:chOff x="3961715" y="-34237"/>
            <a:chExt cx="2291797" cy="1609150"/>
          </a:xfrm>
          <a:scene3d>
            <a:camera prst="orthographicFront"/>
            <a:lightRig rig="flat" dir="t"/>
          </a:scene3d>
        </p:grpSpPr>
        <p:sp>
          <p:nvSpPr>
            <p:cNvPr id="4" name="Rectangle: Rounded Corners 3">
              <a:extLst>
                <a:ext uri="{FF2B5EF4-FFF2-40B4-BE49-F238E27FC236}">
                  <a16:creationId xmlns:a16="http://schemas.microsoft.com/office/drawing/2014/main" id="{CBC31B66-F1C2-4C29-83E2-F7063B58EE7D}"/>
                </a:ext>
              </a:extLst>
            </p:cNvPr>
            <p:cNvSpPr/>
            <p:nvPr/>
          </p:nvSpPr>
          <p:spPr>
            <a:xfrm>
              <a:off x="3961715" y="0"/>
              <a:ext cx="2291797" cy="1574913"/>
            </a:xfrm>
            <a:prstGeom prst="roundRect">
              <a:avLst>
                <a:gd name="adj" fmla="val 10000"/>
              </a:avLst>
            </a:prstGeom>
            <a:solidFill>
              <a:srgbClr val="FF0D0D"/>
            </a:solidFill>
            <a:ln>
              <a:noFill/>
            </a:ln>
            <a:effectLst/>
            <a:sp3d prstMaterial="dkEdge">
              <a:bevelT w="8200" h="38100"/>
            </a:sp3d>
          </p:spPr>
          <p:style>
            <a:lnRef idx="0">
              <a:scrgbClr r="0" g="0" b="0"/>
            </a:lnRef>
            <a:fillRef idx="2">
              <a:scrgbClr r="0" g="0" b="0"/>
            </a:fillRef>
            <a:effectRef idx="1">
              <a:scrgbClr r="0" g="0" b="0"/>
            </a:effectRef>
            <a:fontRef idx="minor">
              <a:schemeClr val="dk1"/>
            </a:fontRef>
          </p:style>
        </p:sp>
        <p:sp>
          <p:nvSpPr>
            <p:cNvPr id="5" name="Rectangle: Rounded Corners 4">
              <a:extLst>
                <a:ext uri="{FF2B5EF4-FFF2-40B4-BE49-F238E27FC236}">
                  <a16:creationId xmlns:a16="http://schemas.microsoft.com/office/drawing/2014/main" id="{80E14295-4F81-489B-870D-7309A46BE442}"/>
                </a:ext>
              </a:extLst>
            </p:cNvPr>
            <p:cNvSpPr txBox="1"/>
            <p:nvPr/>
          </p:nvSpPr>
          <p:spPr>
            <a:xfrm>
              <a:off x="4031887" y="-34237"/>
              <a:ext cx="2199541" cy="148265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8100" tIns="38100" rIns="38100" bIns="38100" numCol="1" spcCol="1270" anchor="ctr" anchorCtr="0">
              <a:normAutofit/>
            </a:bodyPr>
            <a:lstStyle/>
            <a:p>
              <a:pPr marL="0" lvl="0" indent="0" algn="ctr" defTabSz="444500">
                <a:lnSpc>
                  <a:spcPct val="90000"/>
                </a:lnSpc>
                <a:spcBef>
                  <a:spcPct val="0"/>
                </a:spcBef>
                <a:spcAft>
                  <a:spcPct val="35000"/>
                </a:spcAft>
                <a:buNone/>
              </a:pPr>
              <a:r>
                <a:rPr lang="en-US" sz="1600" b="1" u="sng" kern="1200" dirty="0">
                  <a:solidFill>
                    <a:schemeClr val="bg1"/>
                  </a:solidFill>
                  <a:latin typeface="Century" panose="02040604050505020304" pitchFamily="18" charset="0"/>
                  <a:ea typeface="+mn-ea"/>
                  <a:cs typeface="+mn-cs"/>
                </a:rPr>
                <a:t>STEP 5</a:t>
              </a:r>
            </a:p>
            <a:p>
              <a:pPr marL="0" lvl="0" indent="0" algn="ctr" defTabSz="444500">
                <a:lnSpc>
                  <a:spcPct val="90000"/>
                </a:lnSpc>
                <a:spcBef>
                  <a:spcPct val="0"/>
                </a:spcBef>
                <a:spcAft>
                  <a:spcPct val="35000"/>
                </a:spcAft>
                <a:buNone/>
              </a:pPr>
              <a:r>
                <a:rPr lang="en-US" sz="1600" b="1" kern="1200" dirty="0">
                  <a:solidFill>
                    <a:schemeClr val="bg1"/>
                  </a:solidFill>
                  <a:latin typeface="Century" panose="02040604050505020304" pitchFamily="18" charset="0"/>
                  <a:ea typeface="+mn-ea"/>
                  <a:cs typeface="+mn-cs"/>
                </a:rPr>
                <a:t>ACCOMMODATIONS</a:t>
              </a:r>
            </a:p>
            <a:p>
              <a:pPr marL="0" lvl="0" indent="0" algn="ctr" defTabSz="444500">
                <a:lnSpc>
                  <a:spcPct val="90000"/>
                </a:lnSpc>
                <a:spcBef>
                  <a:spcPct val="0"/>
                </a:spcBef>
                <a:spcAft>
                  <a:spcPct val="35000"/>
                </a:spcAft>
                <a:buNone/>
              </a:pPr>
              <a:endParaRPr lang="en-US" sz="1800" b="1" dirty="0">
                <a:solidFill>
                  <a:sysClr val="windowText" lastClr="000000"/>
                </a:solidFill>
                <a:latin typeface="Century" panose="02040604050505020304" pitchFamily="18" charset="0"/>
              </a:endParaRPr>
            </a:p>
            <a:p>
              <a:pPr marL="0" lvl="0" indent="0" algn="ctr" defTabSz="444500">
                <a:lnSpc>
                  <a:spcPct val="90000"/>
                </a:lnSpc>
                <a:spcBef>
                  <a:spcPct val="0"/>
                </a:spcBef>
                <a:spcAft>
                  <a:spcPct val="35000"/>
                </a:spcAft>
                <a:buNone/>
              </a:pPr>
              <a:r>
                <a:rPr lang="en-US" sz="1800" b="1" kern="1200" dirty="0">
                  <a:solidFill>
                    <a:sysClr val="windowText" lastClr="000000"/>
                  </a:solidFill>
                  <a:latin typeface="Century" panose="02040604050505020304" pitchFamily="18" charset="0"/>
                  <a:ea typeface="+mn-ea"/>
                  <a:cs typeface="+mn-cs"/>
                </a:rPr>
                <a:t>During </a:t>
              </a:r>
              <a:r>
                <a:rPr lang="en-US" sz="1800" b="1" dirty="0">
                  <a:solidFill>
                    <a:sysClr val="windowText" lastClr="000000"/>
                  </a:solidFill>
                  <a:latin typeface="Century" panose="02040604050505020304" pitchFamily="18" charset="0"/>
                </a:rPr>
                <a:t>the </a:t>
              </a:r>
              <a:r>
                <a:rPr lang="en-US" sz="1800" b="1" kern="1200" dirty="0">
                  <a:solidFill>
                    <a:sysClr val="windowText" lastClr="000000"/>
                  </a:solidFill>
                  <a:latin typeface="Century" panose="02040604050505020304" pitchFamily="18" charset="0"/>
                  <a:ea typeface="+mn-ea"/>
                  <a:cs typeface="+mn-cs"/>
                </a:rPr>
                <a:t>Intake meeting, DSSC Staff </a:t>
              </a:r>
              <a:r>
                <a:rPr lang="en-US" sz="1800" b="1" dirty="0">
                  <a:solidFill>
                    <a:sysClr val="windowText" lastClr="000000"/>
                  </a:solidFill>
                  <a:latin typeface="Century" panose="02040604050505020304" pitchFamily="18" charset="0"/>
                </a:rPr>
                <a:t>will discuss Reasonable </a:t>
              </a:r>
              <a:r>
                <a:rPr lang="en-US" sz="1800" b="1" dirty="0" err="1">
                  <a:solidFill>
                    <a:sysClr val="windowText" lastClr="000000"/>
                  </a:solidFill>
                  <a:latin typeface="Century" panose="02040604050505020304" pitchFamily="18" charset="0"/>
                </a:rPr>
                <a:t>Accomodations</a:t>
              </a:r>
              <a:r>
                <a:rPr lang="en-US" sz="1800" b="1" dirty="0">
                  <a:solidFill>
                    <a:sysClr val="windowText" lastClr="000000"/>
                  </a:solidFill>
                  <a:latin typeface="Century" panose="02040604050505020304" pitchFamily="18" charset="0"/>
                </a:rPr>
                <a:t> that the student will receive to help them succeed.</a:t>
              </a:r>
              <a:endParaRPr lang="en-US" sz="1800" b="1" kern="1200" dirty="0">
                <a:solidFill>
                  <a:sysClr val="windowText" lastClr="000000"/>
                </a:solidFill>
                <a:latin typeface="Century" panose="02040604050505020304" pitchFamily="18" charset="0"/>
                <a:ea typeface="+mn-ea"/>
                <a:cs typeface="+mn-cs"/>
              </a:endParaRPr>
            </a:p>
            <a:p>
              <a:pPr marL="0" lvl="0" indent="0" algn="ctr" defTabSz="444500">
                <a:lnSpc>
                  <a:spcPct val="90000"/>
                </a:lnSpc>
                <a:spcBef>
                  <a:spcPct val="0"/>
                </a:spcBef>
                <a:spcAft>
                  <a:spcPct val="35000"/>
                </a:spcAft>
                <a:buNone/>
              </a:pPr>
              <a:r>
                <a:rPr lang="en-US" sz="1800" b="1" kern="1200" dirty="0">
                  <a:solidFill>
                    <a:sysClr val="windowText" lastClr="000000"/>
                  </a:solidFill>
                  <a:latin typeface="Century" panose="02040604050505020304" pitchFamily="18" charset="0"/>
                  <a:ea typeface="+mn-ea"/>
                  <a:cs typeface="+mn-cs"/>
                </a:rPr>
                <a:t>Letter of Accommodations will be completed, electronically signed and sent to the student’s BCCC email address. </a:t>
              </a:r>
            </a:p>
          </p:txBody>
        </p:sp>
      </p:grpSp>
      <p:pic>
        <p:nvPicPr>
          <p:cNvPr id="7" name="Recorded Sound">
            <a:hlinkClick r:id="" action="ppaction://media"/>
            <a:extLst>
              <a:ext uri="{FF2B5EF4-FFF2-40B4-BE49-F238E27FC236}">
                <a16:creationId xmlns:a16="http://schemas.microsoft.com/office/drawing/2014/main" id="{4E84638B-0B76-42AC-8365-0563F435F0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7142" y="672371"/>
            <a:ext cx="487363" cy="487363"/>
          </a:xfrm>
          <a:prstGeom prst="rect">
            <a:avLst/>
          </a:prstGeom>
        </p:spPr>
      </p:pic>
    </p:spTree>
    <p:extLst>
      <p:ext uri="{BB962C8B-B14F-4D97-AF65-F5344CB8AC3E}">
        <p14:creationId xmlns:p14="http://schemas.microsoft.com/office/powerpoint/2010/main" val="3937839957"/>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4" name="wind.wav"/>
          </p:stSnd>
        </p:sndAc>
      </p:transition>
    </mc:Choice>
    <mc:Fallback xmlns="">
      <p:transition spd="slow" advTm="2000">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511222"/>
            <a:ext cx="846288" cy="635405"/>
            <a:chOff x="668003" y="1684057"/>
            <a:chExt cx="1128382" cy="847206"/>
          </a:xfrm>
        </p:grpSpPr>
        <p:sp>
          <p:nvSpPr>
            <p:cNvPr id="15"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a:extLst>
              <a:ext uri="{FF2B5EF4-FFF2-40B4-BE49-F238E27FC236}">
                <a16:creationId xmlns:a16="http://schemas.microsoft.com/office/drawing/2014/main" id="{9503DC12-E611-4BF8-9CF5-A97EBDCCEEAD}"/>
              </a:ext>
            </a:extLst>
          </p:cNvPr>
          <p:cNvSpPr>
            <a:spLocks noGrp="1"/>
          </p:cNvSpPr>
          <p:nvPr>
            <p:ph type="sldNum" sz="quarter" idx="10"/>
          </p:nvPr>
        </p:nvSpPr>
        <p:spPr>
          <a:xfrm>
            <a:off x="8359902" y="4526280"/>
            <a:ext cx="411480" cy="411480"/>
          </a:xfrm>
          <a:prstGeom prst="ellipse">
            <a:avLst/>
          </a:prstGeom>
          <a:solidFill>
            <a:schemeClr val="tx1">
              <a:alpha val="80000"/>
            </a:schemeClr>
          </a:solidFill>
        </p:spPr>
        <p:txBody>
          <a:bodyPr vert="horz" lIns="91440" tIns="45720" rIns="91440" bIns="45720" rtlCol="0" anchor="ctr">
            <a:normAutofit/>
          </a:bodyPr>
          <a:lstStyle/>
          <a:p>
            <a:pPr defTabSz="914400" eaLnBrk="1" hangingPunct="1">
              <a:spcAft>
                <a:spcPts val="600"/>
              </a:spcAft>
              <a:defRPr/>
            </a:pPr>
            <a:r>
              <a:rPr lang="en-US" sz="1200" dirty="0">
                <a:solidFill>
                  <a:schemeClr val="bg1"/>
                </a:solidFill>
                <a:latin typeface="+mn-lt"/>
              </a:rPr>
              <a:t>6</a:t>
            </a:r>
          </a:p>
        </p:txBody>
      </p:sp>
      <p:grpSp>
        <p:nvGrpSpPr>
          <p:cNvPr id="3" name="Group 2">
            <a:extLst>
              <a:ext uri="{FF2B5EF4-FFF2-40B4-BE49-F238E27FC236}">
                <a16:creationId xmlns:a16="http://schemas.microsoft.com/office/drawing/2014/main" id="{E76A62DB-57B4-4A5F-95DC-E30E1B58456E}"/>
              </a:ext>
            </a:extLst>
          </p:cNvPr>
          <p:cNvGrpSpPr/>
          <p:nvPr/>
        </p:nvGrpSpPr>
        <p:grpSpPr>
          <a:xfrm>
            <a:off x="3837489" y="1107065"/>
            <a:ext cx="4981899" cy="2495694"/>
            <a:chOff x="1755637" y="0"/>
            <a:chExt cx="1577556" cy="1751549"/>
          </a:xfrm>
          <a:scene3d>
            <a:camera prst="orthographicFront"/>
            <a:lightRig rig="flat" dir="t"/>
          </a:scene3d>
        </p:grpSpPr>
        <p:sp>
          <p:nvSpPr>
            <p:cNvPr id="4" name="Rectangle: Rounded Corners 3">
              <a:extLst>
                <a:ext uri="{FF2B5EF4-FFF2-40B4-BE49-F238E27FC236}">
                  <a16:creationId xmlns:a16="http://schemas.microsoft.com/office/drawing/2014/main" id="{683C0928-F6E0-4532-A24A-7BDC36B30BD9}"/>
                </a:ext>
              </a:extLst>
            </p:cNvPr>
            <p:cNvSpPr/>
            <p:nvPr/>
          </p:nvSpPr>
          <p:spPr>
            <a:xfrm>
              <a:off x="1755637" y="0"/>
              <a:ext cx="1577556" cy="1751549"/>
            </a:xfrm>
            <a:prstGeom prst="roundRect">
              <a:avLst>
                <a:gd name="adj" fmla="val 10000"/>
              </a:avLst>
            </a:prstGeom>
            <a:solidFill>
              <a:srgbClr val="FF3333"/>
            </a:solidFill>
            <a:sp3d prstMaterial="dkEdge">
              <a:bevelT w="8200" h="38100"/>
            </a:sp3d>
          </p:spPr>
          <p:style>
            <a:lnRef idx="0">
              <a:schemeClr val="lt1">
                <a:hueOff val="0"/>
                <a:satOff val="0"/>
                <a:lumOff val="0"/>
                <a:alphaOff val="0"/>
              </a:schemeClr>
            </a:lnRef>
            <a:fillRef idx="2">
              <a:scrgbClr r="0" g="0" b="0"/>
            </a:fillRef>
            <a:effectRef idx="1">
              <a:schemeClr val="accent5">
                <a:shade val="50000"/>
                <a:hueOff val="222839"/>
                <a:satOff val="5970"/>
                <a:lumOff val="26302"/>
                <a:alphaOff val="0"/>
              </a:schemeClr>
            </a:effectRef>
            <a:fontRef idx="minor">
              <a:schemeClr val="dk1"/>
            </a:fontRef>
          </p:style>
        </p:sp>
        <p:sp>
          <p:nvSpPr>
            <p:cNvPr id="5" name="Rectangle: Rounded Corners 4">
              <a:extLst>
                <a:ext uri="{FF2B5EF4-FFF2-40B4-BE49-F238E27FC236}">
                  <a16:creationId xmlns:a16="http://schemas.microsoft.com/office/drawing/2014/main" id="{4B383892-D4F1-4F22-B432-65EE246A0168}"/>
                </a:ext>
              </a:extLst>
            </p:cNvPr>
            <p:cNvSpPr txBox="1"/>
            <p:nvPr/>
          </p:nvSpPr>
          <p:spPr>
            <a:xfrm>
              <a:off x="1801842" y="46205"/>
              <a:ext cx="1485146" cy="16591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8100" tIns="38100" rIns="38100" bIns="38100" numCol="1" spcCol="1270" anchor="ctr" anchorCtr="0">
              <a:normAutofit lnSpcReduction="10000"/>
            </a:bodyPr>
            <a:lstStyle/>
            <a:p>
              <a:pPr marL="0" lvl="0" indent="0" algn="ctr" defTabSz="444500">
                <a:lnSpc>
                  <a:spcPct val="90000"/>
                </a:lnSpc>
                <a:spcBef>
                  <a:spcPct val="0"/>
                </a:spcBef>
                <a:spcAft>
                  <a:spcPct val="35000"/>
                </a:spcAft>
                <a:buNone/>
              </a:pPr>
              <a:r>
                <a:rPr lang="en-US" sz="1600" b="1" u="sng" kern="1200" dirty="0">
                  <a:solidFill>
                    <a:schemeClr val="bg1"/>
                  </a:solidFill>
                  <a:latin typeface="Century" panose="02040604050505020304" pitchFamily="18" charset="0"/>
                </a:rPr>
                <a:t>STEP 6</a:t>
              </a:r>
            </a:p>
            <a:p>
              <a:pPr marL="0" lvl="0" indent="0" algn="ctr" defTabSz="444500">
                <a:lnSpc>
                  <a:spcPct val="90000"/>
                </a:lnSpc>
                <a:spcBef>
                  <a:spcPct val="0"/>
                </a:spcBef>
                <a:spcAft>
                  <a:spcPct val="35000"/>
                </a:spcAft>
                <a:buNone/>
              </a:pPr>
              <a:r>
                <a:rPr lang="en-US" sz="1600" b="1" kern="1200" dirty="0">
                  <a:solidFill>
                    <a:schemeClr val="bg1"/>
                  </a:solidFill>
                  <a:latin typeface="Century" panose="02040604050505020304" pitchFamily="18" charset="0"/>
                </a:rPr>
                <a:t>MEETING WITH FACULTY</a:t>
              </a:r>
            </a:p>
            <a:p>
              <a:pPr marL="0" lvl="0" indent="0" algn="ctr" defTabSz="444500">
                <a:lnSpc>
                  <a:spcPct val="90000"/>
                </a:lnSpc>
                <a:spcBef>
                  <a:spcPct val="0"/>
                </a:spcBef>
                <a:spcAft>
                  <a:spcPct val="35000"/>
                </a:spcAft>
                <a:buNone/>
              </a:pPr>
              <a:r>
                <a:rPr lang="en-US" sz="1600" b="1" kern="1200" dirty="0">
                  <a:solidFill>
                    <a:sysClr val="windowText" lastClr="000000"/>
                  </a:solidFill>
                  <a:latin typeface="Century" panose="02040604050505020304" pitchFamily="18" charset="0"/>
                </a:rPr>
                <a:t>The student is required to meet with their professors outside of scheduled class via zoom, canvas, telephone meeting, etc. to discuss the accommodations. At that time, the student and faculty will review the accommodation. Faculty electronically signs the acknowledgement form that confirms they have received a copy of the accommodation letter.</a:t>
              </a:r>
            </a:p>
          </p:txBody>
        </p:sp>
      </p:grpSp>
      <p:pic>
        <p:nvPicPr>
          <p:cNvPr id="7" name="Recorded Sound">
            <a:hlinkClick r:id="" action="ppaction://media"/>
            <a:extLst>
              <a:ext uri="{FF2B5EF4-FFF2-40B4-BE49-F238E27FC236}">
                <a16:creationId xmlns:a16="http://schemas.microsoft.com/office/drawing/2014/main" id="{67831A7A-97E9-49E5-925D-A94F2BE260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57764" y="511222"/>
            <a:ext cx="487363" cy="487363"/>
          </a:xfrm>
          <a:prstGeom prst="rect">
            <a:avLst/>
          </a:prstGeom>
        </p:spPr>
      </p:pic>
    </p:spTree>
    <p:extLst>
      <p:ext uri="{BB962C8B-B14F-4D97-AF65-F5344CB8AC3E}">
        <p14:creationId xmlns:p14="http://schemas.microsoft.com/office/powerpoint/2010/main" val="1576703681"/>
      </p:ext>
    </p:extLst>
  </p:cSld>
  <p:clrMapOvr>
    <a:masterClrMapping/>
  </p:clrMapOvr>
  <mc:AlternateContent xmlns:mc="http://schemas.openxmlformats.org/markup-compatibility/2006" xmlns:p14="http://schemas.microsoft.com/office/powerpoint/2010/main">
    <mc:Choice Requires="p14">
      <p:transition spd="slow" p14:dur="1250" advTm="2000">
        <p14:reveal/>
        <p:sndAc>
          <p:stSnd>
            <p:snd r:embed="rId4" name="wind.wav"/>
          </p:stSnd>
        </p:sndAc>
      </p:transition>
    </mc:Choice>
    <mc:Fallback xmlns="">
      <p:transition spd="slow" advTm="2000">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B8F7F67CEE174C8C8167FEF790DEF6" ma:contentTypeVersion="15" ma:contentTypeDescription="Create a new document." ma:contentTypeScope="" ma:versionID="5d2a7d4e160a733f095abc5d361e4019">
  <xsd:schema xmlns:xsd="http://www.w3.org/2001/XMLSchema" xmlns:xs="http://www.w3.org/2001/XMLSchema" xmlns:p="http://schemas.microsoft.com/office/2006/metadata/properties" xmlns:ns1="http://schemas.microsoft.com/sharepoint/v3" xmlns:ns3="d3ae26b3-805f-4434-97c6-e060768c425b" xmlns:ns4="2bbd7ef9-3831-4620-b65a-201df3638005" targetNamespace="http://schemas.microsoft.com/office/2006/metadata/properties" ma:root="true" ma:fieldsID="572301d3fd4809dda5258209d3f5d07e" ns1:_="" ns3:_="" ns4:_="">
    <xsd:import namespace="http://schemas.microsoft.com/sharepoint/v3"/>
    <xsd:import namespace="d3ae26b3-805f-4434-97c6-e060768c425b"/>
    <xsd:import namespace="2bbd7ef9-3831-4620-b65a-201df363800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ae26b3-805f-4434-97c6-e060768c42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bd7ef9-3831-4620-b65a-201df363800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719A7D-5A9D-4CC2-89FD-7431FFE3D55D}">
  <ds:schemaRefs>
    <ds:schemaRef ds:uri="http://schemas.microsoft.com/sharepoint/v3/contenttype/forms"/>
  </ds:schemaRefs>
</ds:datastoreItem>
</file>

<file path=customXml/itemProps2.xml><?xml version="1.0" encoding="utf-8"?>
<ds:datastoreItem xmlns:ds="http://schemas.openxmlformats.org/officeDocument/2006/customXml" ds:itemID="{36290810-C441-4E53-9D85-39D5352D1898}">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BB1FFB7C-953C-4562-9F94-84AAF30011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ae26b3-805f-4434-97c6-e060768c425b"/>
    <ds:schemaRef ds:uri="2bbd7ef9-3831-4620-b65a-201df36380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787</TotalTime>
  <Words>304</Words>
  <Application>Microsoft Office PowerPoint</Application>
  <PresentationFormat>On-screen Show (16:9)</PresentationFormat>
  <Paragraphs>57</Paragraphs>
  <Slides>12</Slides>
  <Notes>2</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Calibri Light</vt:lpstr>
      <vt:lpstr>Century</vt:lpstr>
      <vt:lpstr>Wingdings</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Bryan</dc:creator>
  <cp:lastModifiedBy>David Levi</cp:lastModifiedBy>
  <cp:revision>13</cp:revision>
  <dcterms:created xsi:type="dcterms:W3CDTF">2020-06-22T21:08:59Z</dcterms:created>
  <dcterms:modified xsi:type="dcterms:W3CDTF">2020-11-11T16:34:21Z</dcterms:modified>
</cp:coreProperties>
</file>